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77" r:id="rId3"/>
    <p:sldId id="265" r:id="rId4"/>
    <p:sldId id="275" r:id="rId5"/>
    <p:sldId id="267" r:id="rId6"/>
    <p:sldId id="266" r:id="rId7"/>
    <p:sldId id="269" r:id="rId8"/>
    <p:sldId id="259" r:id="rId9"/>
    <p:sldId id="274" r:id="rId10"/>
    <p:sldId id="270" r:id="rId11"/>
    <p:sldId id="258" r:id="rId12"/>
    <p:sldId id="260" r:id="rId13"/>
    <p:sldId id="272" r:id="rId14"/>
    <p:sldId id="264" r:id="rId15"/>
    <p:sldId id="278" r:id="rId16"/>
    <p:sldId id="279" r:id="rId17"/>
    <p:sldId id="280" r:id="rId18"/>
    <p:sldId id="281" r:id="rId19"/>
    <p:sldId id="282" r:id="rId20"/>
    <p:sldId id="283" r:id="rId21"/>
    <p:sldId id="284" r:id="rId22"/>
    <p:sldId id="285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46" d="100"/>
          <a:sy n="46" d="100"/>
        </p:scale>
        <p:origin x="-1122" y="-42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51BADB-9D09-4BE2-8E36-87BC5D5E5142}" type="datetimeFigureOut">
              <a:rPr lang="ru-RU" smtClean="0"/>
              <a:pPr/>
              <a:t>31.05.2021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F2A05B-15AC-4247-8ADF-AB9A05A20B5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51BADB-9D09-4BE2-8E36-87BC5D5E5142}" type="datetimeFigureOut">
              <a:rPr lang="ru-RU" smtClean="0"/>
              <a:pPr/>
              <a:t>31.05.2021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F2A05B-15AC-4247-8ADF-AB9A05A20B5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51BADB-9D09-4BE2-8E36-87BC5D5E5142}" type="datetimeFigureOut">
              <a:rPr lang="ru-RU" smtClean="0"/>
              <a:pPr/>
              <a:t>31.05.2021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F2A05B-15AC-4247-8ADF-AB9A05A20B5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51BADB-9D09-4BE2-8E36-87BC5D5E5142}" type="datetimeFigureOut">
              <a:rPr lang="ru-RU" smtClean="0"/>
              <a:pPr/>
              <a:t>31.05.2021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F2A05B-15AC-4247-8ADF-AB9A05A20B5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51BADB-9D09-4BE2-8E36-87BC5D5E5142}" type="datetimeFigureOut">
              <a:rPr lang="ru-RU" smtClean="0"/>
              <a:pPr/>
              <a:t>31.05.2021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F2A05B-15AC-4247-8ADF-AB9A05A20B5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51BADB-9D09-4BE2-8E36-87BC5D5E5142}" type="datetimeFigureOut">
              <a:rPr lang="ru-RU" smtClean="0"/>
              <a:pPr/>
              <a:t>31.05.2021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F2A05B-15AC-4247-8ADF-AB9A05A20B5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51BADB-9D09-4BE2-8E36-87BC5D5E5142}" type="datetimeFigureOut">
              <a:rPr lang="ru-RU" smtClean="0"/>
              <a:pPr/>
              <a:t>31.05.2021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F2A05B-15AC-4247-8ADF-AB9A05A20B5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51BADB-9D09-4BE2-8E36-87BC5D5E5142}" type="datetimeFigureOut">
              <a:rPr lang="ru-RU" smtClean="0"/>
              <a:pPr/>
              <a:t>31.05.2021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F2A05B-15AC-4247-8ADF-AB9A05A20B5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51BADB-9D09-4BE2-8E36-87BC5D5E5142}" type="datetimeFigureOut">
              <a:rPr lang="ru-RU" smtClean="0"/>
              <a:pPr/>
              <a:t>31.05.2021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F2A05B-15AC-4247-8ADF-AB9A05A20B5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51BADB-9D09-4BE2-8E36-87BC5D5E5142}" type="datetimeFigureOut">
              <a:rPr lang="ru-RU" smtClean="0"/>
              <a:pPr/>
              <a:t>31.05.2021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F2A05B-15AC-4247-8ADF-AB9A05A20B5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51BADB-9D09-4BE2-8E36-87BC5D5E5142}" type="datetimeFigureOut">
              <a:rPr lang="ru-RU" smtClean="0"/>
              <a:pPr/>
              <a:t>31.05.2021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F2A05B-15AC-4247-8ADF-AB9A05A20B5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E751BADB-9D09-4BE2-8E36-87BC5D5E5142}" type="datetimeFigureOut">
              <a:rPr lang="ru-RU" smtClean="0"/>
              <a:pPr/>
              <a:t>31.05.2021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4AF2A05B-15AC-4247-8ADF-AB9A05A20B5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00034" y="214290"/>
            <a:ext cx="7772400" cy="1041397"/>
          </a:xfrm>
        </p:spPr>
        <p:txBody>
          <a:bodyPr/>
          <a:lstStyle/>
          <a:p>
            <a:r>
              <a:rPr lang="ru-RU" sz="5400" b="1" dirty="0" smtClean="0">
                <a:solidFill>
                  <a:schemeClr val="accent1">
                    <a:lumMod val="75000"/>
                  </a:schemeClr>
                </a:solidFill>
              </a:rPr>
              <a:t>Волшебные </a:t>
            </a:r>
            <a:r>
              <a:rPr lang="ru-RU" sz="5400" b="1" dirty="0">
                <a:solidFill>
                  <a:schemeClr val="accent1">
                    <a:lumMod val="75000"/>
                  </a:schemeClr>
                </a:solidFill>
              </a:rPr>
              <a:t>ф</a:t>
            </a:r>
            <a:r>
              <a:rPr lang="ru-RU" sz="5400" b="1" dirty="0" smtClean="0">
                <a:solidFill>
                  <a:schemeClr val="accent1">
                    <a:lumMod val="75000"/>
                  </a:schemeClr>
                </a:solidFill>
              </a:rPr>
              <a:t>онари </a:t>
            </a:r>
            <a:endParaRPr lang="ru-RU" sz="54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1026" name="Picture 2" descr="http://www.ya-roditel.ru/upload/main/92e/92e74065c405c44a68ffc31575d0622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488" y="1201824"/>
            <a:ext cx="3429024" cy="54720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http://img-fotki.yandex.ru/get/7/davlarissa.5d/0_4677c_b1c7df6e_XL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142852"/>
            <a:ext cx="8784911" cy="650083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http://img0.liveinternet.ru/images/attach/c/6/91/949/91949660_large_1c07ee051d4868fe3ef175267213395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1142984"/>
            <a:ext cx="4143369" cy="5524492"/>
          </a:xfrm>
          <a:prstGeom prst="rect">
            <a:avLst/>
          </a:prstGeom>
          <a:noFill/>
        </p:spPr>
      </p:pic>
      <p:pic>
        <p:nvPicPr>
          <p:cNvPr id="21508" name="Picture 4" descr="http://img0.liveinternet.ru/images/attach/c/6/91/949/91949668_large_385_large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57752" y="1142984"/>
            <a:ext cx="3929058" cy="5584782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428596" y="142852"/>
            <a:ext cx="8143932" cy="9144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accent1">
                    <a:lumMod val="75000"/>
                  </a:schemeClr>
                </a:solidFill>
              </a:rPr>
              <a:t>Современные фонари</a:t>
            </a:r>
            <a:endParaRPr lang="ru-RU" sz="4400" b="1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http://img1.liveinternet.ru/images/attach/c/6/91/949/91949687_large_outdoorcandlesandlanterns11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85852" y="0"/>
            <a:ext cx="6858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>
          <a:xfrm>
            <a:off x="301752" y="142852"/>
            <a:ext cx="8503920" cy="5956196"/>
          </a:xfrm>
        </p:spPr>
        <p:txBody>
          <a:bodyPr/>
          <a:lstStyle/>
          <a:p>
            <a:r>
              <a:rPr lang="ru-RU" dirty="0" smtClean="0"/>
              <a:t>Основные детали фонаря: бетонное основание, стойка-труба  и  светильник.</a:t>
            </a:r>
            <a:endParaRPr lang="ru-RU" dirty="0"/>
          </a:p>
        </p:txBody>
      </p:sp>
      <p:pic>
        <p:nvPicPr>
          <p:cNvPr id="41986" name="Picture 2" descr="http://www.norstar.ru/uploads/posts/2012-04/1334917018_scr9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57620" y="1285860"/>
            <a:ext cx="1571636" cy="512136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357166"/>
            <a:ext cx="8229600" cy="714356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  <a:t>Небесные фонарики</a:t>
            </a:r>
            <a:endParaRPr lang="ru-RU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6146" name="Picture 2" descr="http://i.fonariki-kostanay.ru/u/97/cc9cdf3d7021c32f0b54eb2ef94aba/-/nebesnie_fonariki0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8084" y="1142984"/>
            <a:ext cx="8025882" cy="565824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54" r="2623" b="7926"/>
          <a:stretch/>
        </p:blipFill>
        <p:spPr bwMode="auto">
          <a:xfrm>
            <a:off x="2195736" y="980728"/>
            <a:ext cx="4535197" cy="54573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838784" y="103565"/>
            <a:ext cx="7249100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Нарисуем по этапам </a:t>
            </a:r>
          </a:p>
          <a:p>
            <a:pPr algn="ctr"/>
            <a:r>
              <a:rPr lang="ru-RU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волшебный фонарь</a:t>
            </a:r>
            <a:endParaRPr lang="ru-RU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70706780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43" t="8" r="18243" b="-8"/>
          <a:stretch/>
        </p:blipFill>
        <p:spPr bwMode="auto">
          <a:xfrm rot="5400000">
            <a:off x="1500159" y="299758"/>
            <a:ext cx="5749875" cy="55276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9775560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4" descr="https://e.mail.ru/api/v1/messages/attaches/view?id=53obx1FVq5hbMZeoBJqKbutt:fyfrA5h9rbq&amp;type=cloud_stock&amp;x-email=mishenkina97%40mail.r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078" name="Picture 6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32" r="14080" b="-2212"/>
          <a:stretch/>
        </p:blipFill>
        <p:spPr bwMode="auto">
          <a:xfrm rot="5400000">
            <a:off x="1281779" y="242409"/>
            <a:ext cx="6076976" cy="59128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201332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 descr="https://e.mail.ru/api/v1/messages/attaches/view?id=53obx1FVq5hbMZeoBJqKbutt:fdR6ysDadDo&amp;type=cloud_stock&amp;x-email=mishenkina97%40mail.r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" name="AutoShape 4" descr="https://e.mail.ru/api/v1/messages/attaches/view?id=53obx1FVq5hbMZeoBJqKbutt:fdR6ysDadDo&amp;type=cloud_stock&amp;x-email=mishenkina97%40mail.ru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582104" y="917985"/>
            <a:ext cx="6061181" cy="4545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1043046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156526" y="1098174"/>
            <a:ext cx="6454539" cy="48409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6176503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l="11678" t="18669" r="4579" b="5047"/>
          <a:stretch/>
        </p:blipFill>
        <p:spPr>
          <a:xfrm>
            <a:off x="0" y="32436"/>
            <a:ext cx="8976659" cy="61328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93607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425213"/>
            <a:ext cx="4299942" cy="57332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3088041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054" b="7036"/>
          <a:stretch/>
        </p:blipFill>
        <p:spPr bwMode="auto">
          <a:xfrm>
            <a:off x="2195736" y="188640"/>
            <a:ext cx="4536504" cy="61829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3983265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438" b="8141"/>
          <a:stretch/>
        </p:blipFill>
        <p:spPr bwMode="auto">
          <a:xfrm>
            <a:off x="2105325" y="404664"/>
            <a:ext cx="4852044" cy="56012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2553677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  <a:t>Старинные фонари</a:t>
            </a:r>
            <a:endParaRPr lang="ru-RU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22530" name="Picture 2" descr="Старинные фонари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1500174"/>
            <a:ext cx="3929058" cy="5034106"/>
          </a:xfrm>
          <a:prstGeom prst="rect">
            <a:avLst/>
          </a:prstGeom>
          <a:noFill/>
        </p:spPr>
      </p:pic>
      <p:pic>
        <p:nvPicPr>
          <p:cNvPr id="6" name="Picture 2" descr="http://www.bezformata.ru/content/Images/000/006/389/image6389825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86380" y="1500174"/>
            <a:ext cx="3357586" cy="504142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Старинные фонари г.Белогорск,Крым Рассмотри внимательно фонари. У каждого из них своя особенная форма, нарядные одежды. 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16632"/>
            <a:ext cx="8784976" cy="65887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3357695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http://img-fotki.yandex.ru/get/5823/8423433.23/0_79e0a_2383c3eb_XL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1000108"/>
            <a:ext cx="3929090" cy="3644231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214282" y="4857760"/>
            <a:ext cx="385765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/>
              <a:t>Старинный фонарь. В церкви Рождества Христова. 1909 год</a:t>
            </a:r>
            <a:r>
              <a:rPr lang="ru-RU" sz="2000" b="1" dirty="0" smtClean="0"/>
              <a:t/>
            </a:r>
            <a:br>
              <a:rPr lang="ru-RU" sz="2000" b="1" dirty="0" smtClean="0"/>
            </a:br>
            <a:r>
              <a:rPr lang="ru-RU" sz="2000" b="1" dirty="0"/>
              <a:t>Фото </a:t>
            </a:r>
            <a:r>
              <a:rPr lang="ru-RU" sz="2000" b="1" dirty="0" err="1"/>
              <a:t>С.М.Прокудина-Горского</a:t>
            </a:r>
            <a:r>
              <a:rPr lang="ru-RU" sz="2000" b="1" dirty="0" smtClean="0"/>
              <a:t/>
            </a:r>
            <a:br>
              <a:rPr lang="ru-RU" sz="2000" b="1" dirty="0" smtClean="0"/>
            </a:br>
            <a:endParaRPr lang="ru-RU" sz="2000" b="1" dirty="0"/>
          </a:p>
        </p:txBody>
      </p:sp>
      <p:pic>
        <p:nvPicPr>
          <p:cNvPr id="24580" name="Picture 4" descr="http://prokudin-gorskiy.ru/library/pg/loc/0962b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00562" y="1000108"/>
            <a:ext cx="4143404" cy="3595214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4429124" y="5000636"/>
            <a:ext cx="45720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/>
              <a:t>Старинный фонарь в церкви Успения Божией Матери.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6" name="Picture 4" descr="http://stat19.privet.ru/lr/0b1459510c04739ab023899a605dcf6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1428736"/>
            <a:ext cx="5429288" cy="4999561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214282" y="214290"/>
            <a:ext cx="871543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rgbClr val="660033"/>
                </a:solidFill>
              </a:rPr>
              <a:t>Когда сгущаются сумерки, зажигаются фонари. Как верные стражи стоят они на городских улицах и площадях.</a:t>
            </a:r>
            <a:endParaRPr lang="ru-RU" sz="2000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6000760" y="2143116"/>
            <a:ext cx="2928926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</a:rPr>
              <a:t>Посмотри, какой необыкновенный фонарь с ажурными дополнениями!</a:t>
            </a:r>
            <a:endParaRPr lang="ru-RU" sz="2000" b="1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http://www.rosfoto.ru/photos/big/0053000/054188_26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1538" y="1285860"/>
            <a:ext cx="7072362" cy="4704984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928662" y="5929330"/>
            <a:ext cx="685804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/>
              <a:t>Санкт-Петербург. </a:t>
            </a:r>
            <a:r>
              <a:rPr lang="ru-RU" sz="2000" b="1" dirty="0" smtClean="0"/>
              <a:t>Старинные фонари</a:t>
            </a:r>
            <a:r>
              <a:rPr lang="ru-RU" sz="2000" b="1" dirty="0"/>
              <a:t> на фасаде здания в центре города.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14282" y="214290"/>
            <a:ext cx="871543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</a:rPr>
              <a:t>Рассмотри внимательно фонари. У каждого из них своя особенная форма, нарядные одежды.</a:t>
            </a:r>
            <a:endParaRPr lang="ru-RU" sz="2000" b="1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http://s.imhonet.ru/1/tmp_user_files/2e/06/2e06dda5c352d21d6ba4a13a3a0683e6/xlarge/b64ad29b623e00f4c0cdea812befbd4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1214422"/>
            <a:ext cx="5600764" cy="5420095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5929322" y="2000240"/>
            <a:ext cx="3214678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</a:rPr>
              <a:t>Какие разные бывают фонари! Этот похож на колокольчик. Когда вспыхивает свет, он мгновенно преображается, превращаясь в волшебный колокольчик – светлячок.</a:t>
            </a:r>
            <a:endParaRPr lang="ru-RU" sz="2000" b="1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301" name="Rectangle 5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5214938" y="2071688"/>
            <a:ext cx="3929062" cy="1571625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000" dirty="0" smtClean="0">
                <a:solidFill>
                  <a:schemeClr val="accent1">
                    <a:lumMod val="75000"/>
                  </a:schemeClr>
                </a:solidFill>
              </a:rPr>
              <a:t>     </a:t>
            </a:r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</a:rPr>
              <a:t>А </a:t>
            </a:r>
            <a:r>
              <a:rPr lang="ru-RU" sz="2000" b="1" dirty="0">
                <a:solidFill>
                  <a:schemeClr val="accent1">
                    <a:lumMod val="75000"/>
                  </a:schemeClr>
                </a:solidFill>
              </a:rPr>
              <a:t>вот многоярусный фонарь величаво стоит на площади.</a:t>
            </a:r>
          </a:p>
        </p:txBody>
      </p:sp>
      <p:pic>
        <p:nvPicPr>
          <p:cNvPr id="55298" name="Picture 2" descr="fnorisak"/>
          <p:cNvPicPr>
            <a:picLocks noGrp="1" noChangeAspect="1" noChangeArrowheads="1"/>
          </p:cNvPicPr>
          <p:nvPr>
            <p:ph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204788"/>
            <a:ext cx="4500563" cy="6461125"/>
          </a:xfrm>
          <a:noFill/>
          <a:ln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55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151</TotalTime>
  <Words>114</Words>
  <Application>Microsoft Office PowerPoint</Application>
  <PresentationFormat>Экран (4:3)</PresentationFormat>
  <Paragraphs>15</Paragraphs>
  <Slides>22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Воздушный поток</vt:lpstr>
      <vt:lpstr>Волшебные фонари </vt:lpstr>
      <vt:lpstr>Презентация PowerPoint</vt:lpstr>
      <vt:lpstr>Старинные фонари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Небесные фонарики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Фонари</dc:title>
  <dc:creator>Елена</dc:creator>
  <cp:lastModifiedBy>User</cp:lastModifiedBy>
  <cp:revision>17</cp:revision>
  <dcterms:created xsi:type="dcterms:W3CDTF">2012-11-29T12:30:34Z</dcterms:created>
  <dcterms:modified xsi:type="dcterms:W3CDTF">2021-05-31T07:11:32Z</dcterms:modified>
</cp:coreProperties>
</file>