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42"/>
  </p:notesMasterIdLst>
  <p:sldIdLst>
    <p:sldId id="256" r:id="rId2"/>
    <p:sldId id="257" r:id="rId3"/>
    <p:sldId id="258" r:id="rId4"/>
    <p:sldId id="259" r:id="rId5"/>
    <p:sldId id="260" r:id="rId6"/>
    <p:sldId id="278" r:id="rId7"/>
    <p:sldId id="279" r:id="rId8"/>
    <p:sldId id="261" r:id="rId9"/>
    <p:sldId id="280" r:id="rId10"/>
    <p:sldId id="262" r:id="rId11"/>
    <p:sldId id="281" r:id="rId12"/>
    <p:sldId id="282" r:id="rId13"/>
    <p:sldId id="263" r:id="rId14"/>
    <p:sldId id="283" r:id="rId15"/>
    <p:sldId id="277" r:id="rId16"/>
    <p:sldId id="296" r:id="rId17"/>
    <p:sldId id="264" r:id="rId18"/>
    <p:sldId id="286" r:id="rId19"/>
    <p:sldId id="265" r:id="rId20"/>
    <p:sldId id="288" r:id="rId21"/>
    <p:sldId id="266" r:id="rId22"/>
    <p:sldId id="267" r:id="rId23"/>
    <p:sldId id="287" r:id="rId24"/>
    <p:sldId id="289" r:id="rId25"/>
    <p:sldId id="268" r:id="rId26"/>
    <p:sldId id="269" r:id="rId27"/>
    <p:sldId id="290" r:id="rId28"/>
    <p:sldId id="270" r:id="rId29"/>
    <p:sldId id="291" r:id="rId30"/>
    <p:sldId id="271" r:id="rId31"/>
    <p:sldId id="292" r:id="rId32"/>
    <p:sldId id="272" r:id="rId33"/>
    <p:sldId id="273" r:id="rId34"/>
    <p:sldId id="293" r:id="rId35"/>
    <p:sldId id="294" r:id="rId36"/>
    <p:sldId id="295" r:id="rId37"/>
    <p:sldId id="275" r:id="rId38"/>
    <p:sldId id="276" r:id="rId39"/>
    <p:sldId id="284" r:id="rId40"/>
    <p:sldId id="285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4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390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4FE620-15FC-46E9-95D3-9FBF6ECA62C5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52E7CE-6C67-4090-AFD4-560CC9A7D74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09706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2E7CE-6C67-4090-AFD4-560CC9A7D742}" type="slidenum">
              <a:rPr lang="ru-RU" smtClean="0"/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69541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52E7CE-6C67-4090-AFD4-560CC9A7D742}" type="slidenum">
              <a:rPr lang="ru-RU" smtClean="0"/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5706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842D7456-5EA5-406C-BDB4-0436A437C636}" type="datetimeFigureOut">
              <a:rPr lang="ru-RU" smtClean="0"/>
              <a:t>16.10.2016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0615BBDB-D360-42E7-B3AD-E030250CDBD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5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jpeg"/><Relationship Id="rId4" Type="http://schemas.openxmlformats.org/officeDocument/2006/relationships/image" Target="../media/image6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eg"/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2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8.jpeg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«Уважение к труду воспитывается в труде»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800" b="1" i="1" dirty="0" smtClean="0"/>
              <a:t>Презентация работы инструктора по труду  КГКУ детский дом № 33 с. Тополево Хабаровского района Хабаровского края  </a:t>
            </a:r>
          </a:p>
          <a:p>
            <a:pPr algn="ctr"/>
            <a:r>
              <a:rPr lang="ru-RU" sz="1800" b="1" i="1" dirty="0" smtClean="0"/>
              <a:t>Савчук Галины Александровны</a:t>
            </a:r>
            <a:endParaRPr lang="ru-RU" sz="1800" b="1" i="1" dirty="0"/>
          </a:p>
        </p:txBody>
      </p:sp>
    </p:spTree>
    <p:extLst>
      <p:ext uri="{BB962C8B-B14F-4D97-AF65-F5344CB8AC3E}">
        <p14:creationId xmlns:p14="http://schemas.microsoft.com/office/powerpoint/2010/main" val="2636603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948"/>
    </mc:Choice>
    <mc:Fallback>
      <p:transition spd="slow" advTm="8948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E:\дети за работой\DSC0486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46898" y="1919411"/>
            <a:ext cx="5177697" cy="38832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И вот уже наши первые удачи</a:t>
            </a:r>
            <a:endParaRPr lang="ru-RU" sz="2400" i="1" dirty="0"/>
          </a:p>
        </p:txBody>
      </p:sp>
      <p:pic>
        <p:nvPicPr>
          <p:cNvPr id="3075" name="Picture 3" descr="E:\дети за работой\DSC0285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4784"/>
            <a:ext cx="3564573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30342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Галина Александровна\Desktop\детские работы\100_23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4664"/>
            <a:ext cx="4032448" cy="3024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C:\Users\Галина Александровна\Desktop\детские работы\100_24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9626" y="1124744"/>
            <a:ext cx="3765069" cy="5020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650" name="Picture 2" descr="C:\Users\Галина Александровна\Desktop\детские работы\100_250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3861048"/>
            <a:ext cx="3580582" cy="26850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2555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Галина Александровна\Desktop\детские работы\DSC02797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3965600" cy="2974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 descr="C:\Users\Галина Александровна\Desktop\детские работы\DSC028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789040"/>
            <a:ext cx="2202350" cy="2936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C:\Users\Галина Александровна\Desktop\детские работы\100_273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052736"/>
            <a:ext cx="3960440" cy="528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750990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C:\Users\Галина Александровна\Desktop\детские работы\DSC0380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602716"/>
            <a:ext cx="3675310" cy="49004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А потом мы растём и учимся  выполнять более сложную работу – шить игрушки, делать картины ,</a:t>
            </a:r>
            <a:endParaRPr lang="ru-RU" sz="2400" i="1" dirty="0"/>
          </a:p>
        </p:txBody>
      </p:sp>
      <p:pic>
        <p:nvPicPr>
          <p:cNvPr id="29698" name="Picture 2" descr="E:\дети за работой\100_247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487849"/>
            <a:ext cx="3436566" cy="2577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699" name="Picture 3" descr="E:\дети за работой\100_24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7" y="4285640"/>
            <a:ext cx="2933418" cy="2199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15937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E:\дети за работой\DSC0377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72683"/>
            <a:ext cx="4464496" cy="59526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Галина Александровна\Desktop\детские работы\DSC038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412776"/>
            <a:ext cx="3460120" cy="46132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4091033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шить одежду на кукол. Пока на кукол, а потом полученные навыки пригодятся в жизни.</a:t>
            </a:r>
            <a:endParaRPr lang="ru-RU" sz="2400" i="1" dirty="0"/>
          </a:p>
        </p:txBody>
      </p:sp>
      <p:pic>
        <p:nvPicPr>
          <p:cNvPr id="9218" name="Picture 2" descr="E:\дети за работой\дети за работой\100_251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0538" y="1484784"/>
            <a:ext cx="7155878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58013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" name="Объект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844824"/>
            <a:ext cx="4701074" cy="3525806"/>
          </a:xfrm>
          <a:prstGeom prst="rect">
            <a:avLst/>
          </a:prstGeom>
        </p:spPr>
      </p:pic>
      <p:pic>
        <p:nvPicPr>
          <p:cNvPr id="8" name="Picture 3" descr="C:\Users\User\Desktop\Новая папка (3)\100_2516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895391" y="2313521"/>
            <a:ext cx="4388619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8561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Мальчики в своих стараниях не уступают девочкам</a:t>
            </a:r>
            <a:endParaRPr lang="ru-RU" sz="2400" i="1" dirty="0"/>
          </a:p>
        </p:txBody>
      </p:sp>
      <p:pic>
        <p:nvPicPr>
          <p:cNvPr id="1027" name="Picture 3" descr="E:\дети за работой\141177589500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40768"/>
            <a:ext cx="3657601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E:\дети за работой\100_2101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053555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938220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E:\дети за работой\100_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620688"/>
            <a:ext cx="4289375" cy="3216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E:\дети за работой\DSC0377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052736"/>
            <a:ext cx="3546394" cy="47285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E:\дети за работой\100_25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314" y="4077072"/>
            <a:ext cx="3148062" cy="23607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1844642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Умение владеть ниткой и иголкой пригодится им в взрослой жизни – где дырочку зашить, где обувь подремонтировать</a:t>
            </a:r>
            <a:endParaRPr lang="ru-RU" sz="2400" i="1" dirty="0"/>
          </a:p>
        </p:txBody>
      </p:sp>
      <p:pic>
        <p:nvPicPr>
          <p:cNvPr id="3075" name="Picture 3" descr="E:\дети за работой\100_23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41" y="3500106"/>
            <a:ext cx="4253723" cy="31898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6" name="Picture 4" descr="E:\дети за работой\100_247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271" y="2060848"/>
            <a:ext cx="4176464" cy="31319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9591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Где – то на белом свете есть маленькая страна – это наш ДОМ. Мальчишки и девчонки живут в доме том</a:t>
            </a:r>
            <a:endParaRPr lang="ru-RU" sz="2400" i="1" dirty="0"/>
          </a:p>
        </p:txBody>
      </p:sp>
      <p:pic>
        <p:nvPicPr>
          <p:cNvPr id="1026" name="Picture 2" descr="C:\Users\Галина Александровна\Desktop\imageDHCBWD6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388993"/>
            <a:ext cx="7603453" cy="5064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6588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Галина Александровна\Desktop\детские работы\DSC0102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908720"/>
            <a:ext cx="4176464" cy="31323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Галина Александровна\Desktop\детские работы\DSC010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3068960"/>
            <a:ext cx="4764530" cy="35733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74075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А мы и на машинке умеем, ничем нас не удивишь.</a:t>
            </a:r>
            <a:endParaRPr lang="ru-RU" sz="2400" i="1" dirty="0"/>
          </a:p>
        </p:txBody>
      </p:sp>
      <p:pic>
        <p:nvPicPr>
          <p:cNvPr id="4098" name="Picture 2" descr="E:\дети за работой\100_233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дети за работой\100_24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444678" cy="33330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23185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А наши девочки – мастерицы умеют всё: и вязать, и вышивать </a:t>
            </a:r>
            <a:endParaRPr lang="ru-RU" sz="2400" i="1" dirty="0"/>
          </a:p>
        </p:txBody>
      </p:sp>
      <p:pic>
        <p:nvPicPr>
          <p:cNvPr id="5122" name="Picture 2" descr="E:\дети за работой\100_22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2088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C:\Users\Галина Александровна\Desktop\детские работы\DSC0099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261" y="1556792"/>
            <a:ext cx="2682598" cy="2016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C:\Users\Галина Александровна\Desktop\детские работы\DSC009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6379" y="4077072"/>
            <a:ext cx="3264363" cy="2448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19791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Галина Александровна\Desktop\детские работы\DSC0099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483601"/>
            <a:ext cx="4896544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Галина Александровна\Desktop\детские работы\DSC009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60745"/>
            <a:ext cx="4686853" cy="35151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65686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E:\дети за работой\100_223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3034" y="506773"/>
            <a:ext cx="7299366" cy="573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024476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/>
              <a:t>И на машинке шить</a:t>
            </a:r>
            <a:endParaRPr lang="ru-RU" sz="2800" i="1" dirty="0"/>
          </a:p>
        </p:txBody>
      </p:sp>
      <p:pic>
        <p:nvPicPr>
          <p:cNvPr id="10242" name="Picture 2" descr="E:\дети за работой\дети за работой\DSC0303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72" y="2217988"/>
            <a:ext cx="4896313" cy="36724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E:\дети за работой\дети за работой\DSC0098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6096" y="4054192"/>
            <a:ext cx="3284631" cy="24634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E:\дети за работой\100_246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433" y="1196752"/>
            <a:ext cx="3367956" cy="25256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29814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/>
              <a:t>И всякие красивые и полезные вещицы для украшения себя</a:t>
            </a:r>
            <a:endParaRPr lang="ru-RU" sz="2800" i="1" dirty="0"/>
          </a:p>
        </p:txBody>
      </p:sp>
      <p:pic>
        <p:nvPicPr>
          <p:cNvPr id="11266" name="Picture 2" descr="C:\Users\Галина Александровна\Desktop\выставка\DSC055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988840"/>
            <a:ext cx="313249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C:\Users\Галина Александровна\Desktop\выставка\DSC0530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153606"/>
            <a:ext cx="5129001" cy="3846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3051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 descr="C:\Users\Галина Александровна\Desktop\детские работы\DSC0407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984" y="2031009"/>
            <a:ext cx="5472352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Галина Александровна\Desktop\детские работы\DSC041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336" y="386723"/>
            <a:ext cx="2466545" cy="32885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Галина Александровна\Desktop\детские работы\DSC0380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0626" y="3933056"/>
            <a:ext cx="2084549" cy="2779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911188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И интерьера сделать могут.</a:t>
            </a:r>
            <a:endParaRPr lang="ru-RU" sz="2400" i="1" dirty="0"/>
          </a:p>
        </p:txBody>
      </p:sp>
      <p:pic>
        <p:nvPicPr>
          <p:cNvPr id="13314" name="Picture 2" descr="C:\Users\Галина Александровна\Desktop\выставка\DSC053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708920"/>
            <a:ext cx="1872208" cy="24962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5" name="Picture 3" descr="C:\Users\Галина Александровна\Desktop\выставка\DSC0530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2060848"/>
            <a:ext cx="3132495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316" name="Picture 4" descr="C:\Users\Галина Александровна\Desktop\выставка\DSC0517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1205" y="1844824"/>
            <a:ext cx="3456546" cy="46085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8980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8" name="Picture 2" descr="C:\Users\Галина Александровна\Desktop\детские работы\DSC0406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76672"/>
            <a:ext cx="3132347" cy="41764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39" name="Picture 3" descr="C:\Users\Галина Александровна\Desktop\детские работы\DSC0283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60648"/>
            <a:ext cx="3078486" cy="41044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C:\Users\Галина Александровна\Desktop\выставка\DSC0563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3789040"/>
            <a:ext cx="3693223" cy="27700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10626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Хорошо живут, дружно. Вместе учатся, вместе отдыхают, вместе трудятся.</a:t>
            </a:r>
            <a:endParaRPr lang="ru-RU" sz="2400" i="1" dirty="0"/>
          </a:p>
        </p:txBody>
      </p:sp>
      <p:pic>
        <p:nvPicPr>
          <p:cNvPr id="2050" name="Picture 2" descr="C:\Users\Галина Александровна\Desktop\imageTDR9NXM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689" y="1389063"/>
            <a:ext cx="3608854" cy="23999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Галина Александровна\Desktop\imageCILGBZ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3934296"/>
            <a:ext cx="4212468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Галина Александровна\Desktop\image19HI63P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4570" y="1554223"/>
            <a:ext cx="4212469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29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Да и </a:t>
            </a:r>
            <a:r>
              <a:rPr lang="ru-RU" sz="2400" i="1" dirty="0" smtClean="0"/>
              <a:t>для продажи </a:t>
            </a:r>
            <a:r>
              <a:rPr lang="ru-RU" sz="2400" i="1" dirty="0" smtClean="0"/>
              <a:t>кое – что останется</a:t>
            </a:r>
            <a:endParaRPr lang="ru-RU" sz="2400" i="1" dirty="0"/>
          </a:p>
        </p:txBody>
      </p:sp>
      <p:pic>
        <p:nvPicPr>
          <p:cNvPr id="15362" name="Picture 2" descr="C:\Users\Галина Александровна\Desktop\детские работы\DSC041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390679"/>
            <a:ext cx="3809545" cy="28571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3" name="Picture 3" descr="E:\дети за работой\дети за работой\DSC0403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5336" y="1412775"/>
            <a:ext cx="3111947" cy="4149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364" name="Picture 4" descr="C:\Users\Галина Александровна\Desktop\детские работы\DSC0380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57" y="4005064"/>
            <a:ext cx="3648235" cy="2736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910635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 descr="E:\дети за работой\дети за работой\100_24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403920"/>
            <a:ext cx="3431543" cy="25733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7" name="Picture 3" descr="E:\дети за работой\дети за работой\100_24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1685331"/>
            <a:ext cx="4693959" cy="35200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388" name="Picture 4" descr="C:\Users\Галина Александровна\Desktop\детские работы\DSC03065.JPG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72" y="3573016"/>
            <a:ext cx="3456384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8633651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И друзьям есть что подарить.</a:t>
            </a:r>
            <a:endParaRPr lang="ru-RU" sz="2400" i="1" dirty="0"/>
          </a:p>
        </p:txBody>
      </p:sp>
      <p:pic>
        <p:nvPicPr>
          <p:cNvPr id="17410" name="Picture 2" descr="E:\дети за работой\дети за работой\100_273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5130" y="1196752"/>
            <a:ext cx="3936948" cy="2952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1" name="Picture 3" descr="C:\Users\Галина Александровна\Desktop\выставка\DSC053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2409" y="1340768"/>
            <a:ext cx="3181745" cy="23864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C:\Users\Галина Александровна\Desktop\детские работы\DSC0411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3933056"/>
            <a:ext cx="3747333" cy="2810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9200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А лучшие работы мы выставляем на выставках, где получаем призовые места.</a:t>
            </a:r>
            <a:endParaRPr lang="ru-RU" sz="2400" i="1" dirty="0"/>
          </a:p>
        </p:txBody>
      </p:sp>
      <p:pic>
        <p:nvPicPr>
          <p:cNvPr id="18434" name="Picture 2" descr="C:\Users\Галина Александровна\Desktop\детские работы\DSC0407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104965"/>
            <a:ext cx="2592167" cy="1944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5" name="Picture 3" descr="C:\Users\Галина Александровна\Desktop\детские работы\DSC040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694" y="1628801"/>
            <a:ext cx="3364731" cy="48965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436" name="Picture 4" descr="C:\Users\Галина Александровна\Desktop\детские работы\100_2159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561" y="2612701"/>
            <a:ext cx="2588418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815122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9458" name="Picture 2" descr="C:\Users\Галина Александровна\Desktop\выставка\DSC0523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3899743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59" name="Picture 3" descr="C:\Users\Галина Александровна\Desktop\выставка\DSC052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632205"/>
            <a:ext cx="3899742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 descr="C:\Users\Галина Александровна\Desktop\выставка\DSC01007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1556" y="3861048"/>
            <a:ext cx="3740810" cy="2805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67859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482" name="Picture 2" descr="E:\дети за работой\дети за работой\100_274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4601633" cy="3451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483" name="Picture 3" descr="E:\дети за работой\дети за работой\DSC032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356992"/>
            <a:ext cx="4368233" cy="3276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31000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1506" name="Picture 2" descr="E:\дети за работой\дети за работой\DSC010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764704"/>
            <a:ext cx="7685503" cy="5764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53591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Мы узнаем много нового на мастер – классах,</a:t>
            </a:r>
            <a:endParaRPr lang="ru-RU" sz="2400" i="1" dirty="0"/>
          </a:p>
        </p:txBody>
      </p:sp>
      <p:pic>
        <p:nvPicPr>
          <p:cNvPr id="22530" name="Picture 2" descr="C:\Users\Галина Александровна\Desktop\DSC031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014" y="1268760"/>
            <a:ext cx="3191970" cy="2394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1" name="Picture 3" descr="C:\Users\Галина Александровна\Desktop\DSC0316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6999" y="3161747"/>
            <a:ext cx="4896314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Объект 5" descr="F:\DCIM\109MSDCF\DSC04865.JPG"/>
          <p:cNvPicPr>
            <a:picLocks noGrp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268760"/>
            <a:ext cx="3888432" cy="254721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473298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Учимся делать интересные поделки в </a:t>
            </a:r>
            <a:r>
              <a:rPr lang="ru-RU" sz="2400" i="1" dirty="0" smtClean="0"/>
              <a:t>мастерской.</a:t>
            </a:r>
            <a:endParaRPr lang="ru-RU" sz="2400" i="1" dirty="0"/>
          </a:p>
        </p:txBody>
      </p:sp>
      <p:pic>
        <p:nvPicPr>
          <p:cNvPr id="23554" name="Picture 2" descr="E:\дети за работой\дети за работой\DSC052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412776"/>
            <a:ext cx="6984776" cy="52385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90949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i="1" dirty="0" smtClean="0"/>
              <a:t>Мы сами сшили костюмы для фольклорного кружка</a:t>
            </a:r>
            <a:endParaRPr lang="ru-RU" sz="2400" i="1" dirty="0"/>
          </a:p>
        </p:txBody>
      </p:sp>
      <p:pic>
        <p:nvPicPr>
          <p:cNvPr id="24578" name="Picture 2" descr="E:\дети за работой\дети за работой\100_248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556792"/>
            <a:ext cx="6720746" cy="5040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086689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i="1" dirty="0" smtClean="0"/>
              <a:t>Трудятся в теплице, трудятся во дворе, трудятся в мастерских.</a:t>
            </a:r>
            <a:endParaRPr lang="ru-RU" sz="2800" i="1" dirty="0"/>
          </a:p>
        </p:txBody>
      </p:sp>
      <p:pic>
        <p:nvPicPr>
          <p:cNvPr id="3075" name="Picture 3" descr="C:\Users\Галина Александровна\Desktop\image7JG8CVA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10251"/>
            <a:ext cx="4536504" cy="3024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C:\Users\Галина Александровна\Desktop\imageA1RVUJPZ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356992"/>
            <a:ext cx="4932040" cy="32880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89372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i="1" dirty="0" smtClean="0"/>
              <a:t>Права пословица « Умелые руки не </a:t>
            </a:r>
            <a:r>
              <a:rPr lang="ru-RU" sz="2800" i="1" smtClean="0"/>
              <a:t>знают скуки»</a:t>
            </a:r>
            <a:endParaRPr lang="ru-RU" sz="2800" i="1"/>
          </a:p>
        </p:txBody>
      </p:sp>
      <p:pic>
        <p:nvPicPr>
          <p:cNvPr id="25602" name="Picture 2" descr="E:\дети за работой\дети за работой\DSC0518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130" y="2324998"/>
            <a:ext cx="2807702" cy="3743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3" name="Picture 3" descr="E:\дети за работой\дети за работой\DSC0517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364815"/>
            <a:ext cx="2052336" cy="2736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4" name="Picture 4" descr="E:\дети за работой\дети за работой\DSC052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297670"/>
            <a:ext cx="2178402" cy="2904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605" name="Picture 5" descr="E:\дети за работой\дети за работой\1411778627476.jpg"/>
          <p:cNvPicPr>
            <a:picLocks noGrp="1" noChangeAspect="1" noChangeArrowheads="1"/>
          </p:cNvPicPr>
          <p:nvPr>
            <p:ph idx="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3645024"/>
            <a:ext cx="2237489" cy="29833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461167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Малыши знакомятся с швейными принадлежностями и делают свои первые стежки</a:t>
            </a:r>
            <a:endParaRPr lang="ru-RU" sz="2400" i="1" dirty="0"/>
          </a:p>
        </p:txBody>
      </p:sp>
      <p:pic>
        <p:nvPicPr>
          <p:cNvPr id="1026" name="Picture 2" descr="E:\дети за работой\100_24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0148" y="2564904"/>
            <a:ext cx="402248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E:\дети за работой\DSC0524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66" y="2348880"/>
            <a:ext cx="4697267" cy="3960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20284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E:\дети за работой\DSC0278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72" y="586191"/>
            <a:ext cx="7859416" cy="5867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332067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E:\дети за работой\100_2512 - копия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208912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0706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E:\дети за работой\DSC02958 - копия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844824"/>
            <a:ext cx="4289128" cy="3216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400" i="1" dirty="0" smtClean="0"/>
              <a:t>Ручки всё увереннее выполняют работу</a:t>
            </a:r>
            <a:endParaRPr lang="ru-RU" sz="2400" i="1" dirty="0"/>
          </a:p>
        </p:txBody>
      </p:sp>
      <p:pic>
        <p:nvPicPr>
          <p:cNvPr id="2051" name="Picture 3" descr="E:\дети за работой\DSC0525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284984"/>
            <a:ext cx="4320481" cy="32405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28345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E:\дети за работой\DSC0378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548680"/>
            <a:ext cx="7416824" cy="59046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88886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245</TotalTime>
  <Words>259</Words>
  <Application>Microsoft Office PowerPoint</Application>
  <PresentationFormat>Экран (4:3)</PresentationFormat>
  <Paragraphs>27</Paragraphs>
  <Slides>40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1" baseType="lpstr">
      <vt:lpstr>Волна</vt:lpstr>
      <vt:lpstr>«Уважение к труду воспитывается в труде»</vt:lpstr>
      <vt:lpstr>Где – то на белом свете есть маленькая страна – это наш ДОМ. Мальчишки и девчонки живут в доме том</vt:lpstr>
      <vt:lpstr>Хорошо живут, дружно. Вместе учатся, вместе отдыхают, вместе трудятся.</vt:lpstr>
      <vt:lpstr>Трудятся в теплице, трудятся во дворе, трудятся в мастерских.</vt:lpstr>
      <vt:lpstr>Малыши знакомятся с швейными принадлежностями и делают свои первые стежки</vt:lpstr>
      <vt:lpstr>Презентация PowerPoint</vt:lpstr>
      <vt:lpstr>Презентация PowerPoint</vt:lpstr>
      <vt:lpstr>Ручки всё увереннее выполняют работу</vt:lpstr>
      <vt:lpstr>Презентация PowerPoint</vt:lpstr>
      <vt:lpstr>И вот уже наши первые удачи</vt:lpstr>
      <vt:lpstr>Презентация PowerPoint</vt:lpstr>
      <vt:lpstr>Презентация PowerPoint</vt:lpstr>
      <vt:lpstr>А потом мы растём и учимся  выполнять более сложную работу – шить игрушки, делать картины ,</vt:lpstr>
      <vt:lpstr>Презентация PowerPoint</vt:lpstr>
      <vt:lpstr>шить одежду на кукол. Пока на кукол, а потом полученные навыки пригодятся в жизни.</vt:lpstr>
      <vt:lpstr>Презентация PowerPoint</vt:lpstr>
      <vt:lpstr>Мальчики в своих стараниях не уступают девочкам</vt:lpstr>
      <vt:lpstr>Презентация PowerPoint</vt:lpstr>
      <vt:lpstr>Умение владеть ниткой и иголкой пригодится им в взрослой жизни – где дырочку зашить, где обувь подремонтировать</vt:lpstr>
      <vt:lpstr>Презентация PowerPoint</vt:lpstr>
      <vt:lpstr>А мы и на машинке умеем, ничем нас не удивишь.</vt:lpstr>
      <vt:lpstr>А наши девочки – мастерицы умеют всё: и вязать, и вышивать </vt:lpstr>
      <vt:lpstr>Презентация PowerPoint</vt:lpstr>
      <vt:lpstr>Презентация PowerPoint</vt:lpstr>
      <vt:lpstr>И на машинке шить</vt:lpstr>
      <vt:lpstr>И всякие красивые и полезные вещицы для украшения себя</vt:lpstr>
      <vt:lpstr>Презентация PowerPoint</vt:lpstr>
      <vt:lpstr>И интерьера сделать могут.</vt:lpstr>
      <vt:lpstr>Презентация PowerPoint</vt:lpstr>
      <vt:lpstr>Да и для продажи кое – что останется</vt:lpstr>
      <vt:lpstr>Презентация PowerPoint</vt:lpstr>
      <vt:lpstr>И друзьям есть что подарить.</vt:lpstr>
      <vt:lpstr>А лучшие работы мы выставляем на выставках, где получаем призовые места.</vt:lpstr>
      <vt:lpstr>Презентация PowerPoint</vt:lpstr>
      <vt:lpstr>Презентация PowerPoint</vt:lpstr>
      <vt:lpstr>Презентация PowerPoint</vt:lpstr>
      <vt:lpstr>Мы узнаем много нового на мастер – классах,</vt:lpstr>
      <vt:lpstr>Учимся делать интересные поделки в мастерской.</vt:lpstr>
      <vt:lpstr>Мы сами сшили костюмы для фольклорного кружка</vt:lpstr>
      <vt:lpstr>Права пословица « Умелые руки не знают скуки»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«Уважение к труду воспитывается в труде»</dc:title>
  <dc:creator>Галина Александровна</dc:creator>
  <cp:lastModifiedBy>Галина Александровна</cp:lastModifiedBy>
  <cp:revision>25</cp:revision>
  <dcterms:created xsi:type="dcterms:W3CDTF">2016-06-11T10:06:33Z</dcterms:created>
  <dcterms:modified xsi:type="dcterms:W3CDTF">2016-10-16T08:15:11Z</dcterms:modified>
</cp:coreProperties>
</file>