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Default Extension="mp3" ContentType="audio/mpe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5"/>
  </p:notesMasterIdLst>
  <p:sldIdLst>
    <p:sldId id="256" r:id="rId2"/>
    <p:sldId id="288" r:id="rId3"/>
    <p:sldId id="261" r:id="rId4"/>
    <p:sldId id="260" r:id="rId5"/>
    <p:sldId id="258" r:id="rId6"/>
    <p:sldId id="265" r:id="rId7"/>
    <p:sldId id="264" r:id="rId8"/>
    <p:sldId id="263" r:id="rId9"/>
    <p:sldId id="262" r:id="rId10"/>
    <p:sldId id="266" r:id="rId11"/>
    <p:sldId id="259" r:id="rId12"/>
    <p:sldId id="267" r:id="rId13"/>
    <p:sldId id="268" r:id="rId14"/>
    <p:sldId id="269" r:id="rId15"/>
    <p:sldId id="272" r:id="rId16"/>
    <p:sldId id="271" r:id="rId17"/>
    <p:sldId id="270" r:id="rId18"/>
    <p:sldId id="273" r:id="rId19"/>
    <p:sldId id="274" r:id="rId20"/>
    <p:sldId id="275" r:id="rId21"/>
    <p:sldId id="276" r:id="rId22"/>
    <p:sldId id="277" r:id="rId23"/>
    <p:sldId id="280" r:id="rId24"/>
    <p:sldId id="278" r:id="rId25"/>
    <p:sldId id="283" r:id="rId26"/>
    <p:sldId id="282" r:id="rId27"/>
    <p:sldId id="284" r:id="rId28"/>
    <p:sldId id="281" r:id="rId29"/>
    <p:sldId id="285" r:id="rId30"/>
    <p:sldId id="287" r:id="rId31"/>
    <p:sldId id="286" r:id="rId32"/>
    <p:sldId id="257" r:id="rId33"/>
    <p:sldId id="290" r:id="rId3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="" xmlns:p14="http://schemas.microsoft.com/office/powerpoint/2010/main">
        <p14:section name="Раздел по умолчанию" id="{49BC9E94-1B17-4348-BBC3-1EAED28EAFE3}">
          <p14:sldIdLst>
            <p14:sldId id="256"/>
            <p14:sldId id="288"/>
            <p14:sldId id="261"/>
            <p14:sldId id="260"/>
            <p14:sldId id="258"/>
            <p14:sldId id="265"/>
            <p14:sldId id="264"/>
            <p14:sldId id="263"/>
            <p14:sldId id="262"/>
            <p14:sldId id="266"/>
            <p14:sldId id="259"/>
            <p14:sldId id="267"/>
            <p14:sldId id="268"/>
            <p14:sldId id="269"/>
            <p14:sldId id="272"/>
            <p14:sldId id="271"/>
            <p14:sldId id="270"/>
            <p14:sldId id="273"/>
            <p14:sldId id="274"/>
            <p14:sldId id="275"/>
            <p14:sldId id="276"/>
            <p14:sldId id="277"/>
            <p14:sldId id="280"/>
            <p14:sldId id="278"/>
            <p14:sldId id="283"/>
            <p14:sldId id="282"/>
            <p14:sldId id="284"/>
            <p14:sldId id="281"/>
            <p14:sldId id="285"/>
            <p14:sldId id="287"/>
            <p14:sldId id="286"/>
            <p14:sldId id="257"/>
            <p14:sldId id="290"/>
          </p14:sldIdLst>
        </p14:section>
      </p14:sectionLst>
    </p:ex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4" autoAdjust="0"/>
    <p:restoredTop sz="94662" autoAdjust="0"/>
  </p:normalViewPr>
  <p:slideViewPr>
    <p:cSldViewPr>
      <p:cViewPr varScale="1">
        <p:scale>
          <a:sx n="69" d="100"/>
          <a:sy n="69" d="100"/>
        </p:scale>
        <p:origin x="-1410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</p:sldLst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_rels/viewProps.xml.rels><?xml version="1.0" encoding="UTF-8" standalone="yes"?>
<Relationships xmlns="http://schemas.openxmlformats.org/package/2006/relationships"><Relationship Id="rId1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8037F29-1D08-4F40-9183-9B3E84BF28D6}" type="datetimeFigureOut">
              <a:rPr lang="ru-RU" smtClean="0"/>
              <a:pPr/>
              <a:t>11.02.2018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3367A32-ACEB-477E-A6F1-D8A375E6E97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4942301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367A32-ACEB-477E-A6F1-D8A375E6E976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8089107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4FB9D0-C25F-47BA-BDC5-ADFD60D595BB}" type="datetimeFigureOut">
              <a:rPr lang="ru-RU" smtClean="0"/>
              <a:pPr/>
              <a:t>11.02.2018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4CBC8-28B7-4887-A2BB-49D8C16030F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79443130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 advTm="4000">
        <p:cut/>
      </p:transition>
    </mc:Choice>
    <mc:Fallback>
      <p:transition spd="slow" advClick="0" advTm="4000">
        <p:cut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4FB9D0-C25F-47BA-BDC5-ADFD60D595BB}" type="datetimeFigureOut">
              <a:rPr lang="ru-RU" smtClean="0"/>
              <a:pPr/>
              <a:t>11.02.2018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4CBC8-28B7-4887-A2BB-49D8C16030F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39762106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 advTm="4000">
        <p:cut/>
      </p:transition>
    </mc:Choice>
    <mc:Fallback>
      <p:transition spd="slow" advClick="0" advTm="4000">
        <p:cut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4FB9D0-C25F-47BA-BDC5-ADFD60D595BB}" type="datetimeFigureOut">
              <a:rPr lang="ru-RU" smtClean="0"/>
              <a:pPr/>
              <a:t>11.02.2018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4CBC8-28B7-4887-A2BB-49D8C16030F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68083884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 advTm="4000">
        <p:cut/>
      </p:transition>
    </mc:Choice>
    <mc:Fallback>
      <p:transition spd="slow" advClick="0" advTm="4000">
        <p:cut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4FB9D0-C25F-47BA-BDC5-ADFD60D595BB}" type="datetimeFigureOut">
              <a:rPr lang="ru-RU" smtClean="0"/>
              <a:pPr/>
              <a:t>11.02.2018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4CBC8-28B7-4887-A2BB-49D8C16030F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02951897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 advTm="4000">
        <p:cut/>
      </p:transition>
    </mc:Choice>
    <mc:Fallback>
      <p:transition spd="slow" advClick="0" advTm="4000">
        <p:cut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4FB9D0-C25F-47BA-BDC5-ADFD60D595BB}" type="datetimeFigureOut">
              <a:rPr lang="ru-RU" smtClean="0"/>
              <a:pPr/>
              <a:t>11.02.2018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4CBC8-28B7-4887-A2BB-49D8C16030F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42552432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 advTm="4000">
        <p:cut/>
      </p:transition>
    </mc:Choice>
    <mc:Fallback>
      <p:transition spd="slow" advClick="0" advTm="4000">
        <p:cut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4FB9D0-C25F-47BA-BDC5-ADFD60D595BB}" type="datetimeFigureOut">
              <a:rPr lang="ru-RU" smtClean="0"/>
              <a:pPr/>
              <a:t>11.02.2018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4CBC8-28B7-4887-A2BB-49D8C16030F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51315228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 advTm="4000">
        <p:cut/>
      </p:transition>
    </mc:Choice>
    <mc:Fallback>
      <p:transition spd="slow" advClick="0" advTm="4000">
        <p:cut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4FB9D0-C25F-47BA-BDC5-ADFD60D595BB}" type="datetimeFigureOut">
              <a:rPr lang="ru-RU" smtClean="0"/>
              <a:pPr/>
              <a:t>11.02.2018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4CBC8-28B7-4887-A2BB-49D8C16030F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99466925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 advTm="4000">
        <p:cut/>
      </p:transition>
    </mc:Choice>
    <mc:Fallback>
      <p:transition spd="slow" advClick="0" advTm="4000">
        <p:cut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4FB9D0-C25F-47BA-BDC5-ADFD60D595BB}" type="datetimeFigureOut">
              <a:rPr lang="ru-RU" smtClean="0"/>
              <a:pPr/>
              <a:t>11.02.2018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4CBC8-28B7-4887-A2BB-49D8C16030F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00718267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 advTm="4000">
        <p:cut/>
      </p:transition>
    </mc:Choice>
    <mc:Fallback>
      <p:transition spd="slow" advClick="0" advTm="4000">
        <p:cut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4FB9D0-C25F-47BA-BDC5-ADFD60D595BB}" type="datetimeFigureOut">
              <a:rPr lang="ru-RU" smtClean="0"/>
              <a:pPr/>
              <a:t>11.02.2018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4CBC8-28B7-4887-A2BB-49D8C16030F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51489567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 advTm="4000">
        <p:cut/>
      </p:transition>
    </mc:Choice>
    <mc:Fallback>
      <p:transition spd="slow" advClick="0" advTm="4000">
        <p:cut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4FB9D0-C25F-47BA-BDC5-ADFD60D595BB}" type="datetimeFigureOut">
              <a:rPr lang="ru-RU" smtClean="0"/>
              <a:pPr/>
              <a:t>11.02.2018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4CBC8-28B7-4887-A2BB-49D8C16030F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19005271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 advTm="4000">
        <p:cut/>
      </p:transition>
    </mc:Choice>
    <mc:Fallback>
      <p:transition spd="slow" advClick="0" advTm="4000">
        <p:cut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4FB9D0-C25F-47BA-BDC5-ADFD60D595BB}" type="datetimeFigureOut">
              <a:rPr lang="ru-RU" smtClean="0"/>
              <a:pPr/>
              <a:t>11.02.2018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4CBC8-28B7-4887-A2BB-49D8C16030F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43580674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 advTm="4000">
        <p:cut/>
      </p:transition>
    </mc:Choice>
    <mc:Fallback>
      <p:transition spd="slow" advClick="0" advTm="4000">
        <p:cut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4FB9D0-C25F-47BA-BDC5-ADFD60D595BB}" type="datetimeFigureOut">
              <a:rPr lang="ru-RU" smtClean="0"/>
              <a:pPr/>
              <a:t>11.02.2018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54CBC8-28B7-4887-A2BB-49D8C16030F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6958714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="" xmlns:p14="http://schemas.microsoft.com/office/powerpoint/2010/main" Requires="p14">
      <p:transition spd="slow" p14:dur="2000" advClick="0" advTm="4000">
        <p:cut/>
      </p:transition>
    </mc:Choice>
    <mc:Fallback>
      <p:transition spd="slow" advClick="0" advTm="4000">
        <p:cut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audio" Target="../media/media1.mp3"/><Relationship Id="rId6" Type="http://schemas.openxmlformats.org/officeDocument/2006/relationships/image" Target="../media/image2.png"/><Relationship Id="rId5" Type="http://schemas.microsoft.com/office/2007/relationships/media" Target="../media/media1.mp3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1988840"/>
            <a:ext cx="7772400" cy="1470025"/>
          </a:xfrm>
        </p:spPr>
        <p:txBody>
          <a:bodyPr>
            <a:noAutofit/>
          </a:bodyPr>
          <a:lstStyle/>
          <a:p>
            <a:r>
              <a:rPr lang="ru-RU" sz="8800" i="1" dirty="0" smtClean="0">
                <a:solidFill>
                  <a:srgbClr val="FF0000"/>
                </a:solidFill>
              </a:rPr>
              <a:t>Природное разнообразие</a:t>
            </a:r>
            <a:endParaRPr lang="ru-RU" sz="8800" i="1" dirty="0">
              <a:solidFill>
                <a:srgbClr val="FF0000"/>
              </a:solidFill>
            </a:endParaRPr>
          </a:p>
        </p:txBody>
      </p:sp>
      <p:pic>
        <p:nvPicPr>
          <p:cNvPr id="5" name="Афанасьева Елена - Ялем (Мый тыйым йо_ратем, КУГУ СОКАЗА ялем!)_mp3cut.foxcom.su_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="" xmlns:p14="http://schemas.microsoft.com/office/powerpoint/2010/main" r:embed="rId5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0" y="5733256"/>
            <a:ext cx="954183" cy="95418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93538144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 advTm="2000">
        <p:cut/>
      </p:transition>
    </mc:Choice>
    <mc:Fallback>
      <p:transition spd="slow" advClick="0" advTm="2000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59431"/>
            <a:ext cx="9774984" cy="7317432"/>
          </a:xfrm>
        </p:spPr>
      </p:pic>
    </p:spTree>
    <p:extLst>
      <p:ext uri="{BB962C8B-B14F-4D97-AF65-F5344CB8AC3E}">
        <p14:creationId xmlns="" xmlns:p14="http://schemas.microsoft.com/office/powerpoint/2010/main" val="373141825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 advClick="0" advTm="4000">
        <p:dissolve/>
      </p:transition>
    </mc:Choice>
    <mc:Fallback>
      <p:transition spd="slow" advClick="0" advTm="4000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252520" cy="6858000"/>
          </a:xfrm>
        </p:spPr>
      </p:pic>
    </p:spTree>
    <p:extLst>
      <p:ext uri="{BB962C8B-B14F-4D97-AF65-F5344CB8AC3E}">
        <p14:creationId xmlns="" xmlns:p14="http://schemas.microsoft.com/office/powerpoint/2010/main" val="33655222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500" advClick="0" advTm="4000">
        <p:checker/>
      </p:transition>
    </mc:Choice>
    <mc:Fallback>
      <p:transition spd="slow" advClick="0" advTm="4000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9484"/>
            <a:ext cx="9156645" cy="6867484"/>
          </a:xfrm>
        </p:spPr>
      </p:pic>
    </p:spTree>
    <p:extLst>
      <p:ext uri="{BB962C8B-B14F-4D97-AF65-F5344CB8AC3E}">
        <p14:creationId xmlns="" xmlns:p14="http://schemas.microsoft.com/office/powerpoint/2010/main" val="72166873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 advClick="0" advTm="4000">
        <p:blinds dir="vert"/>
      </p:transition>
    </mc:Choice>
    <mc:Fallback>
      <p:transition spd="slow" advClick="0" advTm="4000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60699"/>
          </a:xfrm>
        </p:spPr>
      </p:pic>
    </p:spTree>
    <p:extLst>
      <p:ext uri="{BB962C8B-B14F-4D97-AF65-F5344CB8AC3E}">
        <p14:creationId xmlns="" xmlns:p14="http://schemas.microsoft.com/office/powerpoint/2010/main" val="2393241642"/>
      </p:ext>
    </p:extLst>
  </p:cSld>
  <p:clrMapOvr>
    <a:masterClrMapping/>
  </p:clrMapOvr>
  <p:transition spd="slow" advClick="0" advTm="4000">
    <p:wheel spokes="1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8520" y="0"/>
            <a:ext cx="9269109" cy="6858000"/>
          </a:xfrm>
        </p:spPr>
      </p:pic>
    </p:spTree>
    <p:extLst>
      <p:ext uri="{BB962C8B-B14F-4D97-AF65-F5344CB8AC3E}">
        <p14:creationId xmlns="" xmlns:p14="http://schemas.microsoft.com/office/powerpoint/2010/main" val="107305061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 advClick="0" advTm="4000">
        <p14:ripple/>
      </p:transition>
    </mc:Choice>
    <mc:Fallback>
      <p:transition spd="slow" advClick="0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8000"/>
          </a:xfrm>
        </p:spPr>
      </p:pic>
    </p:spTree>
    <p:extLst>
      <p:ext uri="{BB962C8B-B14F-4D97-AF65-F5344CB8AC3E}">
        <p14:creationId xmlns="" xmlns:p14="http://schemas.microsoft.com/office/powerpoint/2010/main" val="364960560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400" advClick="0" advTm="4000">
        <p14:honeycomb/>
      </p:transition>
    </mc:Choice>
    <mc:Fallback>
      <p:transition spd="slow" advClick="0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8000"/>
          </a:xfrm>
        </p:spPr>
      </p:pic>
    </p:spTree>
    <p:extLst>
      <p:ext uri="{BB962C8B-B14F-4D97-AF65-F5344CB8AC3E}">
        <p14:creationId xmlns="" xmlns:p14="http://schemas.microsoft.com/office/powerpoint/2010/main" val="197765166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900" advClick="0" advTm="4000">
        <p14:glitter pattern="hexagon"/>
      </p:transition>
    </mc:Choice>
    <mc:Fallback>
      <p:transition spd="slow" advClick="0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632" y="0"/>
            <a:ext cx="9153631" cy="6858000"/>
          </a:xfrm>
        </p:spPr>
      </p:pic>
    </p:spTree>
    <p:extLst>
      <p:ext uri="{BB962C8B-B14F-4D97-AF65-F5344CB8AC3E}">
        <p14:creationId xmlns="" xmlns:p14="http://schemas.microsoft.com/office/powerpoint/2010/main" val="138688548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 advClick="0" advTm="4000">
        <p14:vortex dir="r"/>
      </p:transition>
    </mc:Choice>
    <mc:Fallback>
      <p:transition spd="slow" advClick="0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  <p:extLst>
      <p:ext uri="{BB962C8B-B14F-4D97-AF65-F5344CB8AC3E}">
        <p14:creationId xmlns="" xmlns:p14="http://schemas.microsoft.com/office/powerpoint/2010/main" val="184394851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 advClick="0" advTm="4000">
        <p14:shred/>
      </p:transition>
    </mc:Choice>
    <mc:Fallback>
      <p:transition spd="slow" advClick="0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7424"/>
            <a:ext cx="9144000" cy="7263114"/>
          </a:xfrm>
        </p:spPr>
      </p:pic>
    </p:spTree>
    <p:extLst>
      <p:ext uri="{BB962C8B-B14F-4D97-AF65-F5344CB8AC3E}">
        <p14:creationId xmlns="" xmlns:p14="http://schemas.microsoft.com/office/powerpoint/2010/main" val="261607954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100" advClick="0" advTm="4000">
        <p14:switch dir="r"/>
      </p:transition>
    </mc:Choice>
    <mc:Fallback>
      <p:transition spd="slow" advClick="0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68019"/>
          </a:xfrm>
        </p:spPr>
      </p:pic>
    </p:spTree>
    <p:extLst>
      <p:ext uri="{BB962C8B-B14F-4D97-AF65-F5344CB8AC3E}">
        <p14:creationId xmlns="" xmlns:p14="http://schemas.microsoft.com/office/powerpoint/2010/main" val="158139111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 advClick="0" advTm="4000">
        <p:fade/>
      </p:transition>
    </mc:Choice>
    <mc:Fallback>
      <p:transition spd="med" advClick="0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9" y="0"/>
            <a:ext cx="9174426" cy="6858000"/>
          </a:xfrm>
        </p:spPr>
      </p:pic>
    </p:spTree>
    <p:extLst>
      <p:ext uri="{BB962C8B-B14F-4D97-AF65-F5344CB8AC3E}">
        <p14:creationId xmlns="" xmlns:p14="http://schemas.microsoft.com/office/powerpoint/2010/main" val="226963443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 advClick="0" advTm="4000">
        <p14:flip dir="r"/>
      </p:transition>
    </mc:Choice>
    <mc:Fallback>
      <p:transition spd="slow" advClick="0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457"/>
            <a:ext cx="9123211" cy="6859457"/>
          </a:xfrm>
        </p:spPr>
      </p:pic>
    </p:spTree>
    <p:extLst>
      <p:ext uri="{BB962C8B-B14F-4D97-AF65-F5344CB8AC3E}">
        <p14:creationId xmlns="" xmlns:p14="http://schemas.microsoft.com/office/powerpoint/2010/main" val="146658753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 advClick="0" advTm="4000">
        <p14:gallery dir="l"/>
      </p:transition>
    </mc:Choice>
    <mc:Fallback>
      <p:transition spd="slow" advClick="0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014"/>
            <a:ext cx="9164474" cy="6853986"/>
          </a:xfrm>
        </p:spPr>
      </p:pic>
    </p:spTree>
    <p:extLst>
      <p:ext uri="{BB962C8B-B14F-4D97-AF65-F5344CB8AC3E}">
        <p14:creationId xmlns="" xmlns:p14="http://schemas.microsoft.com/office/powerpoint/2010/main" val="88145379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 advClick="0" advTm="4000">
        <p14:prism/>
      </p:transition>
    </mc:Choice>
    <mc:Fallback>
      <p:transition spd="slow" advClick="0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51154" cy="6858000"/>
          </a:xfrm>
        </p:spPr>
      </p:pic>
    </p:spTree>
    <p:extLst>
      <p:ext uri="{BB962C8B-B14F-4D97-AF65-F5344CB8AC3E}">
        <p14:creationId xmlns="" xmlns:p14="http://schemas.microsoft.com/office/powerpoint/2010/main" val="221821644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 advClick="0" advTm="4000">
        <p14:doors dir="vert"/>
      </p:transition>
    </mc:Choice>
    <mc:Fallback>
      <p:transition spd="slow" advClick="0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56803" cy="6858000"/>
          </a:xfrm>
        </p:spPr>
      </p:pic>
    </p:spTree>
    <p:extLst>
      <p:ext uri="{BB962C8B-B14F-4D97-AF65-F5344CB8AC3E}">
        <p14:creationId xmlns="" xmlns:p14="http://schemas.microsoft.com/office/powerpoint/2010/main" val="48347296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 advClick="0" advTm="4000">
        <p14:prism isInverted="1"/>
      </p:transition>
    </mc:Choice>
    <mc:Fallback>
      <p:transition spd="slow" advClick="0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5" y="0"/>
            <a:ext cx="9137995" cy="6858000"/>
          </a:xfrm>
        </p:spPr>
      </p:pic>
    </p:spTree>
    <p:extLst>
      <p:ext uri="{BB962C8B-B14F-4D97-AF65-F5344CB8AC3E}">
        <p14:creationId xmlns="" xmlns:p14="http://schemas.microsoft.com/office/powerpoint/2010/main" val="342532807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900" advClick="0" advTm="4000">
        <p14:warp dir="in"/>
      </p:transition>
    </mc:Choice>
    <mc:Fallback>
      <p:transition spd="slow" advClick="0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8000"/>
          </a:xfrm>
        </p:spPr>
      </p:pic>
    </p:spTree>
    <p:extLst>
      <p:ext uri="{BB962C8B-B14F-4D97-AF65-F5344CB8AC3E}">
        <p14:creationId xmlns="" xmlns:p14="http://schemas.microsoft.com/office/powerpoint/2010/main" val="63369390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300" advClick="0" advTm="4000">
        <p14:pan dir="u"/>
      </p:transition>
    </mc:Choice>
    <mc:Fallback>
      <p:transition spd="slow" advClick="0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7105"/>
            <a:ext cx="9144000" cy="7036505"/>
          </a:xfrm>
        </p:spPr>
      </p:pic>
    </p:spTree>
    <p:extLst>
      <p:ext uri="{BB962C8B-B14F-4D97-AF65-F5344CB8AC3E}">
        <p14:creationId xmlns="" xmlns:p14="http://schemas.microsoft.com/office/powerpoint/2010/main" val="39594196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 advTm="4000">
        <p14:ferris dir="l"/>
      </p:transition>
    </mc:Choice>
    <mc:Fallback>
      <p:transition spd="slow" advClick="0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73750" cy="6858000"/>
          </a:xfrm>
        </p:spPr>
      </p:pic>
    </p:spTree>
    <p:extLst>
      <p:ext uri="{BB962C8B-B14F-4D97-AF65-F5344CB8AC3E}">
        <p14:creationId xmlns="" xmlns:p14="http://schemas.microsoft.com/office/powerpoint/2010/main" val="307266503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 advClick="0" advTm="4000">
        <p14:conveyor dir="l"/>
      </p:transition>
    </mc:Choice>
    <mc:Fallback>
      <p:transition spd="slow" advClick="0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8520" y="0"/>
            <a:ext cx="9252520" cy="6858000"/>
          </a:xfrm>
        </p:spPr>
      </p:pic>
    </p:spTree>
    <p:extLst>
      <p:ext uri="{BB962C8B-B14F-4D97-AF65-F5344CB8AC3E}">
        <p14:creationId xmlns="" xmlns:p14="http://schemas.microsoft.com/office/powerpoint/2010/main" val="46349062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 advTm="4000">
        <p14:prism isContent="1"/>
      </p:transition>
    </mc:Choice>
    <mc:Fallback>
      <p:transition spd="slow" advClick="0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  <p:extLst>
      <p:ext uri="{BB962C8B-B14F-4D97-AF65-F5344CB8AC3E}">
        <p14:creationId xmlns="" xmlns:p14="http://schemas.microsoft.com/office/powerpoint/2010/main" val="574694191"/>
      </p:ext>
    </p:extLst>
  </p:cSld>
  <p:clrMapOvr>
    <a:masterClrMapping/>
  </p:clrMapOvr>
  <p:transition spd="slow" advClick="0" advTm="4000">
    <p:wip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0" y="0"/>
            <a:ext cx="9139839" cy="6858000"/>
          </a:xfrm>
        </p:spPr>
      </p:pic>
    </p:spTree>
    <p:extLst>
      <p:ext uri="{BB962C8B-B14F-4D97-AF65-F5344CB8AC3E}">
        <p14:creationId xmlns="" xmlns:p14="http://schemas.microsoft.com/office/powerpoint/2010/main" val="3761423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advClick="0" advTm="4000">
        <p14:flash/>
      </p:transition>
    </mc:Choice>
    <mc:Fallback>
      <p:transition spd="slow" advClick="0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  <p:extLst>
      <p:ext uri="{BB962C8B-B14F-4D97-AF65-F5344CB8AC3E}">
        <p14:creationId xmlns="" xmlns:p14="http://schemas.microsoft.com/office/powerpoint/2010/main" val="395552753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 advClick="0" advTm="4000">
        <p14:prism isContent="1" isInverted="1"/>
      </p:transition>
    </mc:Choice>
    <mc:Fallback>
      <p:transition spd="slow" advClick="0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407" y="0"/>
            <a:ext cx="9276522" cy="6957392"/>
          </a:xfrm>
        </p:spPr>
      </p:pic>
    </p:spTree>
    <p:extLst>
      <p:ext uri="{BB962C8B-B14F-4D97-AF65-F5344CB8AC3E}">
        <p14:creationId xmlns="" xmlns:p14="http://schemas.microsoft.com/office/powerpoint/2010/main" val="2280394625"/>
      </p:ext>
    </p:extLst>
  </p:cSld>
  <p:clrMapOvr>
    <a:masterClrMapping/>
  </p:clrMapOvr>
  <p:transition spd="slow" advClick="0" advTm="4000">
    <p:push dir="u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51520" y="692696"/>
            <a:ext cx="8568952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              </a:t>
            </a:r>
          </a:p>
          <a:p>
            <a:endParaRPr lang="ru-RU" sz="3200" dirty="0"/>
          </a:p>
          <a:p>
            <a:endParaRPr lang="ru-RU" sz="3200" i="1" dirty="0" smtClean="0"/>
          </a:p>
          <a:p>
            <a:r>
              <a:rPr lang="ru-RU" sz="3200" i="1" dirty="0"/>
              <a:t> </a:t>
            </a:r>
            <a:r>
              <a:rPr lang="ru-RU" sz="3200" i="1" dirty="0" smtClean="0"/>
              <a:t>                   </a:t>
            </a:r>
            <a:r>
              <a:rPr lang="ru-RU" sz="3600" i="1" dirty="0" smtClean="0"/>
              <a:t>Работа ученицы 11 класса  </a:t>
            </a:r>
          </a:p>
          <a:p>
            <a:r>
              <a:rPr lang="ru-RU" sz="3600" i="1" dirty="0" smtClean="0"/>
              <a:t>            МБОУ СОШ </a:t>
            </a:r>
            <a:r>
              <a:rPr lang="ru-RU" sz="3600" i="1" dirty="0" err="1" smtClean="0"/>
              <a:t>д.Большесухоязово</a:t>
            </a:r>
            <a:endParaRPr lang="ru-RU" sz="3600" i="1" dirty="0" smtClean="0"/>
          </a:p>
          <a:p>
            <a:r>
              <a:rPr lang="ru-RU" sz="3600" i="1" dirty="0"/>
              <a:t> </a:t>
            </a:r>
            <a:r>
              <a:rPr lang="ru-RU" sz="3600" i="1" dirty="0" smtClean="0"/>
              <a:t>                    </a:t>
            </a:r>
            <a:r>
              <a:rPr lang="ru-RU" sz="3600" i="1" dirty="0" err="1" smtClean="0"/>
              <a:t>Тимиркаевой</a:t>
            </a:r>
            <a:r>
              <a:rPr lang="ru-RU" sz="3600" i="1" dirty="0" smtClean="0"/>
              <a:t> </a:t>
            </a:r>
            <a:r>
              <a:rPr lang="ru-RU" sz="3600" i="1" dirty="0" err="1" smtClean="0"/>
              <a:t>Есении</a:t>
            </a:r>
            <a:r>
              <a:rPr lang="ru-RU" sz="3600" i="1" dirty="0" smtClean="0"/>
              <a:t> </a:t>
            </a:r>
          </a:p>
          <a:p>
            <a:endParaRPr lang="ru-RU" sz="3600" i="1" dirty="0"/>
          </a:p>
          <a:p>
            <a:r>
              <a:rPr lang="ru-RU" sz="3600" i="1" dirty="0" smtClean="0"/>
              <a:t> Руководитель:</a:t>
            </a:r>
          </a:p>
          <a:p>
            <a:r>
              <a:rPr lang="ru-RU" sz="3600" i="1" dirty="0" err="1" smtClean="0"/>
              <a:t>Абликова</a:t>
            </a:r>
            <a:r>
              <a:rPr lang="ru-RU" sz="3600" i="1" dirty="0" smtClean="0"/>
              <a:t> </a:t>
            </a:r>
            <a:r>
              <a:rPr lang="ru-RU" sz="3600" i="1" smtClean="0"/>
              <a:t>Валентина Анатольевна</a:t>
            </a:r>
            <a:r>
              <a:rPr lang="ru-RU" sz="3600" smtClean="0"/>
              <a:t>.</a:t>
            </a:r>
            <a:endParaRPr lang="ru-RU" sz="3600" dirty="0" smtClean="0"/>
          </a:p>
        </p:txBody>
      </p:sp>
    </p:spTree>
    <p:extLst>
      <p:ext uri="{BB962C8B-B14F-4D97-AF65-F5344CB8AC3E}">
        <p14:creationId xmlns="" xmlns:p14="http://schemas.microsoft.com/office/powerpoint/2010/main" val="58069265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 advClick="0" advTm="4000">
        <p14:flythrough/>
      </p:transition>
    </mc:Choice>
    <mc:Fallback>
      <p:transition spd="slow" advClick="0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3714" y="0"/>
            <a:ext cx="9177714" cy="6858000"/>
          </a:xfrm>
        </p:spPr>
      </p:pic>
    </p:spTree>
    <p:extLst>
      <p:ext uri="{BB962C8B-B14F-4D97-AF65-F5344CB8AC3E}">
        <p14:creationId xmlns="" xmlns:p14="http://schemas.microsoft.com/office/powerpoint/2010/main" val="383991692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 advClick="0" advTm="4000">
        <p:split orient="vert"/>
      </p:transition>
    </mc:Choice>
    <mc:Fallback>
      <p:transition spd="slow" advClick="0" advTm="4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8" y="1"/>
            <a:ext cx="9247762" cy="6858000"/>
          </a:xfrm>
        </p:spPr>
      </p:pic>
    </p:spTree>
    <p:extLst>
      <p:ext uri="{BB962C8B-B14F-4D97-AF65-F5344CB8AC3E}">
        <p14:creationId xmlns="" xmlns:p14="http://schemas.microsoft.com/office/powerpoint/2010/main" val="295187099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400" advClick="0" advTm="4000">
        <p14:reveal/>
      </p:transition>
    </mc:Choice>
    <mc:Fallback>
      <p:transition spd="slow" advClick="0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8520" y="1"/>
            <a:ext cx="9252520" cy="6872494"/>
          </a:xfrm>
        </p:spPr>
      </p:pic>
    </p:spTree>
    <p:extLst>
      <p:ext uri="{BB962C8B-B14F-4D97-AF65-F5344CB8AC3E}">
        <p14:creationId xmlns="" xmlns:p14="http://schemas.microsoft.com/office/powerpoint/2010/main" val="228501295"/>
      </p:ext>
    </p:extLst>
  </p:cSld>
  <p:clrMapOvr>
    <a:masterClrMapping/>
  </p:clrMapOvr>
  <p:transition spd="slow" advClick="0" advTm="4000">
    <p:randomBar dir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8000"/>
          </a:xfrm>
        </p:spPr>
      </p:pic>
    </p:spTree>
    <p:extLst>
      <p:ext uri="{BB962C8B-B14F-4D97-AF65-F5344CB8AC3E}">
        <p14:creationId xmlns="" xmlns:p14="http://schemas.microsoft.com/office/powerpoint/2010/main" val="191003105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 advClick="0" advTm="4000">
        <p:circle/>
      </p:transition>
    </mc:Choice>
    <mc:Fallback>
      <p:transition spd="slow" advClick="0" advTm="4000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6858000"/>
          </a:xfrm>
        </p:spPr>
      </p:pic>
    </p:spTree>
    <p:extLst>
      <p:ext uri="{BB962C8B-B14F-4D97-AF65-F5344CB8AC3E}">
        <p14:creationId xmlns="" xmlns:p14="http://schemas.microsoft.com/office/powerpoint/2010/main" val="2671157306"/>
      </p:ext>
    </p:extLst>
  </p:cSld>
  <p:clrMapOvr>
    <a:masterClrMapping/>
  </p:clrMapOvr>
  <p:transition spd="slow" advClick="0" advTm="4000">
    <p:pull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8000"/>
          </a:xfrm>
        </p:spPr>
      </p:pic>
    </p:spTree>
    <p:extLst>
      <p:ext uri="{BB962C8B-B14F-4D97-AF65-F5344CB8AC3E}">
        <p14:creationId xmlns="" xmlns:p14="http://schemas.microsoft.com/office/powerpoint/2010/main" val="70006820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advClick="0" advTm="4000">
        <p14:flash/>
      </p:transition>
    </mc:Choice>
    <mc:Fallback>
      <p:transition spd="slow" advClick="0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137</TotalTime>
  <Words>23</Words>
  <Application>Microsoft Office PowerPoint</Application>
  <PresentationFormat>Экран (4:3)</PresentationFormat>
  <Paragraphs>11</Paragraphs>
  <Slides>33</Slides>
  <Notes>1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34" baseType="lpstr">
      <vt:lpstr>Тема Office</vt:lpstr>
      <vt:lpstr>Природное разнообразие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Природное разнообразие</dc:title>
  <dc:creator>User</dc:creator>
  <cp:lastModifiedBy>Сергей</cp:lastModifiedBy>
  <cp:revision>15</cp:revision>
  <dcterms:created xsi:type="dcterms:W3CDTF">2016-10-16T14:57:01Z</dcterms:created>
  <dcterms:modified xsi:type="dcterms:W3CDTF">2018-02-11T10:40:39Z</dcterms:modified>
</cp:coreProperties>
</file>