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4" r:id="rId3"/>
    <p:sldId id="256" r:id="rId4"/>
    <p:sldId id="263" r:id="rId5"/>
    <p:sldId id="262" r:id="rId6"/>
    <p:sldId id="257" r:id="rId7"/>
    <p:sldId id="258" r:id="rId8"/>
    <p:sldId id="259" r:id="rId9"/>
    <p:sldId id="260" r:id="rId10"/>
    <p:sldId id="265" r:id="rId11"/>
    <p:sldId id="272" r:id="rId12"/>
    <p:sldId id="267" r:id="rId13"/>
    <p:sldId id="273" r:id="rId14"/>
    <p:sldId id="268" r:id="rId15"/>
    <p:sldId id="274" r:id="rId16"/>
    <p:sldId id="270" r:id="rId17"/>
    <p:sldId id="271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74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F88A92-945E-4593-883F-3173C308320B}" type="datetimeFigureOut">
              <a:rPr lang="ru-RU" smtClean="0"/>
              <a:t>01.11.2021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2CAFD-CFF1-4BD3-A927-00782DEE9E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93891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F88A92-945E-4593-883F-3173C308320B}" type="datetimeFigureOut">
              <a:rPr lang="ru-RU" smtClean="0"/>
              <a:t>01.11.2021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2CAFD-CFF1-4BD3-A927-00782DEE9E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81974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F88A92-945E-4593-883F-3173C308320B}" type="datetimeFigureOut">
              <a:rPr lang="ru-RU" smtClean="0"/>
              <a:t>01.11.2021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2CAFD-CFF1-4BD3-A927-00782DEE9E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41371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F88A92-945E-4593-883F-3173C308320B}" type="datetimeFigureOut">
              <a:rPr lang="ru-RU" smtClean="0"/>
              <a:t>01.11.2021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2CAFD-CFF1-4BD3-A927-00782DEE9E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46793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F88A92-945E-4593-883F-3173C308320B}" type="datetimeFigureOut">
              <a:rPr lang="ru-RU" smtClean="0"/>
              <a:t>01.11.2021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2CAFD-CFF1-4BD3-A927-00782DEE9E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88471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F88A92-945E-4593-883F-3173C308320B}" type="datetimeFigureOut">
              <a:rPr lang="ru-RU" smtClean="0"/>
              <a:t>01.11.2021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2CAFD-CFF1-4BD3-A927-00782DEE9E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95645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F88A92-945E-4593-883F-3173C308320B}" type="datetimeFigureOut">
              <a:rPr lang="ru-RU" smtClean="0"/>
              <a:t>01.11.2021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2CAFD-CFF1-4BD3-A927-00782DEE9E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97134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F88A92-945E-4593-883F-3173C308320B}" type="datetimeFigureOut">
              <a:rPr lang="ru-RU" smtClean="0"/>
              <a:t>01.11.2021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2CAFD-CFF1-4BD3-A927-00782DEE9E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5623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F88A92-945E-4593-883F-3173C308320B}" type="datetimeFigureOut">
              <a:rPr lang="ru-RU" smtClean="0"/>
              <a:t>01.11.2021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2CAFD-CFF1-4BD3-A927-00782DEE9E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13210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F88A92-945E-4593-883F-3173C308320B}" type="datetimeFigureOut">
              <a:rPr lang="ru-RU" smtClean="0"/>
              <a:t>01.11.2021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2CAFD-CFF1-4BD3-A927-00782DEE9E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1094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F88A92-945E-4593-883F-3173C308320B}" type="datetimeFigureOut">
              <a:rPr lang="ru-RU" smtClean="0"/>
              <a:t>01.11.2021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2CAFD-CFF1-4BD3-A927-00782DEE9E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38059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F88A92-945E-4593-883F-3173C308320B}" type="datetimeFigureOut">
              <a:rPr lang="ru-RU" smtClean="0"/>
              <a:t>01.11.2021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E2CAFD-CFF1-4BD3-A927-00782DEE9E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94156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Урок окружающего мира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556792"/>
            <a:ext cx="3188484" cy="4090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82935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Фразеологизм </a:t>
            </a:r>
            <a:b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«Учиться из-под палки»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250620"/>
            <a:ext cx="3790504" cy="3790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57200" y="1600200"/>
            <a:ext cx="4330824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                                            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большой неохотой, по принуждению делать что-либо.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260648"/>
            <a:ext cx="8496944" cy="6264696"/>
          </a:xfrm>
          <a:prstGeom prst="rect">
            <a:avLst/>
          </a:prstGeom>
          <a:noFill/>
          <a:ln w="381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709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363272" cy="1301006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Почему Пётр 1 уделял много времени морскому и военному делу?</a:t>
            </a:r>
            <a:endParaRPr lang="ru-RU" sz="3600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916832"/>
            <a:ext cx="7859216" cy="4210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95536" y="260648"/>
            <a:ext cx="8496944" cy="6192688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8387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76672"/>
            <a:ext cx="7913493" cy="5948320"/>
          </a:xfrm>
          <a:prstGeom prst="rect">
            <a:avLst/>
          </a:prstGeom>
          <a:noFill/>
          <a:ln w="38100">
            <a:solidFill>
              <a:schemeClr val="accent1">
                <a:lumMod val="7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25007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Пётр 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</a:rPr>
              <a:t>I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– ПАТРИОТ своего Отечества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605201"/>
            <a:ext cx="3312368" cy="4737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004048" y="1988840"/>
            <a:ext cx="316835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«Самодержавною рукой </a:t>
            </a:r>
            <a:endParaRPr lang="ru-RU" sz="2800" b="1" dirty="0" smtClean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 </a:t>
            </a:r>
            <a:r>
              <a:rPr lang="ru-RU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смело сеял просвещенье. </a:t>
            </a:r>
            <a:endParaRPr lang="ru-RU" sz="2800" b="1" dirty="0" smtClean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презирал страны родной, </a:t>
            </a:r>
            <a:endParaRPr lang="ru-RU" sz="2800" b="1" dirty="0" smtClean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 </a:t>
            </a:r>
            <a:r>
              <a:rPr lang="ru-RU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знал ее предназначенье</a:t>
            </a: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  <a:p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А.С. Пушкин</a:t>
            </a:r>
            <a:endParaRPr lang="ru-RU" sz="2800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260648"/>
            <a:ext cx="8568952" cy="6336704"/>
          </a:xfrm>
          <a:prstGeom prst="rect">
            <a:avLst/>
          </a:prstGeom>
          <a:noFill/>
          <a:ln w="381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/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1143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476672"/>
            <a:ext cx="8837711" cy="5919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80745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Рефлексия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уроке я узнал...</a:t>
            </a:r>
          </a:p>
          <a:p>
            <a:r>
              <a:rPr lang="ru-RU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Мне удалось.....</a:t>
            </a:r>
          </a:p>
          <a:p>
            <a:r>
              <a:rPr lang="ru-RU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Мне было сложно.....</a:t>
            </a:r>
          </a:p>
          <a:p>
            <a:r>
              <a:rPr lang="ru-RU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Меня заинтересовала (о)....</a:t>
            </a:r>
          </a:p>
          <a:p>
            <a:r>
              <a:rPr lang="ru-RU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Меня удивила (о).....</a:t>
            </a: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4005064"/>
            <a:ext cx="3206130" cy="2279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1520" y="404664"/>
            <a:ext cx="8568952" cy="6120680"/>
          </a:xfrm>
          <a:prstGeom prst="rect">
            <a:avLst/>
          </a:prstGeom>
          <a:noFill/>
          <a:ln w="381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7442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222250"/>
            <a:ext cx="8496944" cy="641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78905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60042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2132856"/>
            <a:ext cx="3311351" cy="439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46512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44008" y="2852936"/>
            <a:ext cx="288032" cy="28803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355976" y="3140968"/>
            <a:ext cx="288032" cy="28803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</a:t>
            </a:r>
            <a:endParaRPr lang="ru-RU" sz="24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44008" y="2276872"/>
            <a:ext cx="288032" cy="28803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endParaRPr lang="ru-RU" sz="24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44008" y="2564904"/>
            <a:ext cx="288032" cy="28803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endParaRPr lang="ru-RU" sz="24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355976" y="2852936"/>
            <a:ext cx="288032" cy="28803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355976" y="4581128"/>
            <a:ext cx="288032" cy="28803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endParaRPr lang="ru-RU" sz="24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355976" y="4293096"/>
            <a:ext cx="288032" cy="28803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endParaRPr lang="ru-RU" sz="24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355976" y="4005064"/>
            <a:ext cx="288032" cy="28803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endParaRPr lang="ru-RU" sz="24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355976" y="3717032"/>
            <a:ext cx="288032" cy="28803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endParaRPr lang="ru-RU" sz="24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644008" y="1124744"/>
            <a:ext cx="288032" cy="28803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endParaRPr lang="ru-RU" sz="24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644008" y="1412776"/>
            <a:ext cx="288032" cy="28803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lang="ru-RU" sz="24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644008" y="1700808"/>
            <a:ext cx="288032" cy="28803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endParaRPr lang="ru-RU" sz="24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644008" y="1988840"/>
            <a:ext cx="288032" cy="28803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endParaRPr lang="ru-RU" sz="24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355976" y="3429000"/>
            <a:ext cx="288032" cy="28803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endParaRPr lang="ru-RU" sz="24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32040" y="2852936"/>
            <a:ext cx="288032" cy="28803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355976" y="4869160"/>
            <a:ext cx="288032" cy="28803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</a:t>
            </a:r>
            <a:endParaRPr lang="ru-RU" sz="24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644008" y="836712"/>
            <a:ext cx="288032" cy="28803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endParaRPr lang="ru-RU" sz="24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067944" y="2852936"/>
            <a:ext cx="288032" cy="28803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220072" y="1988840"/>
            <a:ext cx="288032" cy="28803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endParaRPr lang="ru-RU" sz="24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220072" y="2276872"/>
            <a:ext cx="288032" cy="28803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lang="ru-RU" sz="24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220072" y="2564904"/>
            <a:ext cx="288032" cy="28803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endParaRPr lang="ru-RU" sz="24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932040" y="1988840"/>
            <a:ext cx="288032" cy="28803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endParaRPr lang="ru-RU" sz="24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4932040" y="2276872"/>
            <a:ext cx="288032" cy="28803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endParaRPr lang="ru-RU" sz="24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932040" y="2564904"/>
            <a:ext cx="288032" cy="28803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endParaRPr lang="ru-RU" sz="24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3779912" y="3140968"/>
            <a:ext cx="288032" cy="28803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endParaRPr lang="ru-RU" sz="24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3779912" y="3429000"/>
            <a:ext cx="288032" cy="28803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lang="ru-RU" sz="24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3491880" y="2852936"/>
            <a:ext cx="288032" cy="28803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3779912" y="2852936"/>
            <a:ext cx="288032" cy="28803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5220072" y="3140968"/>
            <a:ext cx="288032" cy="28803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endParaRPr lang="ru-RU" sz="24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5220072" y="2852936"/>
            <a:ext cx="288032" cy="28803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32040" y="3140968"/>
            <a:ext cx="288032" cy="28803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endParaRPr lang="ru-RU" sz="24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5220072" y="4005064"/>
            <a:ext cx="288032" cy="28803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endParaRPr lang="ru-RU" sz="24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5220072" y="3717032"/>
            <a:ext cx="288032" cy="28803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endParaRPr lang="ru-RU" sz="24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5220072" y="3429000"/>
            <a:ext cx="288032" cy="28803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endParaRPr lang="ru-RU" sz="24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4067944" y="3429000"/>
            <a:ext cx="288032" cy="28803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endParaRPr lang="ru-RU" sz="24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4067944" y="3140968"/>
            <a:ext cx="288032" cy="28803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endParaRPr lang="ru-RU" sz="24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4932040" y="4005064"/>
            <a:ext cx="288032" cy="28803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lang="ru-RU" sz="24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4932040" y="3717032"/>
            <a:ext cx="288032" cy="28803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</a:t>
            </a:r>
            <a:endParaRPr lang="ru-RU" sz="24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4932040" y="3429000"/>
            <a:ext cx="288032" cy="28803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endParaRPr lang="ru-RU" sz="24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4067944" y="2564904"/>
            <a:ext cx="288032" cy="28803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endParaRPr lang="ru-RU" sz="24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3491880" y="3717032"/>
            <a:ext cx="288032" cy="28803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lang="ru-RU" sz="24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3491880" y="3429000"/>
            <a:ext cx="288032" cy="28803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</a:t>
            </a:r>
            <a:endParaRPr lang="ru-RU" sz="24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3491880" y="3140968"/>
            <a:ext cx="288032" cy="28803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endParaRPr lang="ru-RU" sz="24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3779912" y="1988840"/>
            <a:ext cx="288032" cy="28803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endParaRPr lang="ru-RU" sz="24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3779912" y="2276872"/>
            <a:ext cx="288032" cy="28803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endParaRPr lang="ru-RU" sz="24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3779912" y="2564904"/>
            <a:ext cx="288032" cy="28803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endParaRPr lang="ru-RU" sz="24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4067944" y="1988840"/>
            <a:ext cx="288032" cy="28803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endParaRPr lang="ru-RU" sz="24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4067944" y="2276872"/>
            <a:ext cx="288032" cy="28803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endParaRPr lang="ru-RU" sz="24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3779912" y="1700808"/>
            <a:ext cx="288032" cy="28803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</a:t>
            </a:r>
            <a:endParaRPr lang="ru-RU" sz="24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4932040" y="1700808"/>
            <a:ext cx="288032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4067944" y="1700808"/>
            <a:ext cx="288032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3491880" y="2564904"/>
            <a:ext cx="288032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4355976" y="2564904"/>
            <a:ext cx="288032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3779912" y="1412776"/>
            <a:ext cx="288032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4644008" y="548680"/>
            <a:ext cx="288032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5220072" y="1700808"/>
            <a:ext cx="288032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630562"/>
            <a:ext cx="2357450" cy="1646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3605" y="4869160"/>
            <a:ext cx="2311972" cy="1645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230" y="2424902"/>
            <a:ext cx="1666875" cy="2216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6358" y="2466369"/>
            <a:ext cx="1664721" cy="2710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5155097"/>
            <a:ext cx="2195736" cy="16468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3" y="480557"/>
            <a:ext cx="2602895" cy="1735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58907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0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9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4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9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4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9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4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9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4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764704"/>
            <a:ext cx="7918648" cy="2835747"/>
          </a:xfrm>
        </p:spPr>
        <p:txBody>
          <a:bodyPr/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Чему и как учились в России при Петре 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8701" y="3068960"/>
            <a:ext cx="3945850" cy="3074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3528" y="188640"/>
            <a:ext cx="8352928" cy="6192688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1776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404665"/>
            <a:ext cx="8640960" cy="1584176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Пётр </a:t>
            </a:r>
            <a:r>
              <a:rPr lang="en-US" sz="36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– </a:t>
            </a:r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Великий, царь,</a:t>
            </a:r>
            <a:b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первый русский император, вошёл в историю как реформатор</a:t>
            </a:r>
            <a:endParaRPr lang="ru-RU" sz="3600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132856"/>
            <a:ext cx="5565998" cy="4246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67544" y="260648"/>
            <a:ext cx="8352928" cy="640871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4372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Указ Петра 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</a:rPr>
              <a:t>I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от 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</a:rPr>
              <a:t>1701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года об образовании дворянского сословия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772816"/>
            <a:ext cx="5389734" cy="4464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23528" y="188640"/>
            <a:ext cx="8496944" cy="6408712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765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19256" cy="5890666"/>
          </a:xfrm>
          <a:ln w="38100">
            <a:solidFill>
              <a:schemeClr val="accent1"/>
            </a:solidFill>
          </a:ln>
        </p:spPr>
        <p:txBody>
          <a:bodyPr/>
          <a:lstStyle/>
          <a:p>
            <a:r>
              <a:rPr lang="ru-RU" dirty="0" smtClean="0"/>
              <a:t>       </a:t>
            </a:r>
            <a:endParaRPr lang="ru-RU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518312"/>
            <a:ext cx="4464496" cy="5092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580112" y="1484784"/>
            <a:ext cx="2664296" cy="298543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cap="none" spc="0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Художник Лебедев</a:t>
            </a:r>
          </a:p>
          <a:p>
            <a:pPr algn="ctr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Царь Пётр экзаменует </a:t>
            </a:r>
          </a:p>
          <a:p>
            <a:pPr algn="ctr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юношей, вернувшихся с учёбы из-за границы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29357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pbs.twimg.com/media/D0PcDuBWsAAzMau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9306"/>
            <a:ext cx="8357368" cy="6268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3528" y="260648"/>
            <a:ext cx="8568952" cy="640871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2751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В 1714 году стали открываться цифирные школы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515748"/>
            <a:ext cx="7488831" cy="5329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23528" y="116632"/>
            <a:ext cx="8496944" cy="6552728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8004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Вопросы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Какие школы открывались?</a:t>
            </a:r>
          </a:p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Кто учился?</a:t>
            </a:r>
          </a:p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Кто учил?</a:t>
            </a:r>
          </a:p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Какие трудности возникали?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260648"/>
            <a:ext cx="8496944" cy="5904656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3284984"/>
            <a:ext cx="2654660" cy="2654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65233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</TotalTime>
  <Words>193</Words>
  <Application>Microsoft Office PowerPoint</Application>
  <PresentationFormat>Экран (4:3)</PresentationFormat>
  <Paragraphs>86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Урок окружающего мира</vt:lpstr>
      <vt:lpstr>Презентация PowerPoint</vt:lpstr>
      <vt:lpstr>Чему и как учились в России при Петре I</vt:lpstr>
      <vt:lpstr>Пётр I – Великий, царь, первый русский император, вошёл в историю как реформатор</vt:lpstr>
      <vt:lpstr>Указ Петра I  от 1701 года об образовании дворянского сословия</vt:lpstr>
      <vt:lpstr>       </vt:lpstr>
      <vt:lpstr>Презентация PowerPoint</vt:lpstr>
      <vt:lpstr>В 1714 году стали открываться цифирные школы</vt:lpstr>
      <vt:lpstr>Вопросы</vt:lpstr>
      <vt:lpstr>Фразеологизм  «Учиться из-под палки»</vt:lpstr>
      <vt:lpstr>Почему Пётр 1 уделял много времени морскому и военному делу?</vt:lpstr>
      <vt:lpstr>Презентация PowerPoint</vt:lpstr>
      <vt:lpstr>Пётр I – ПАТРИОТ своего Отечества</vt:lpstr>
      <vt:lpstr>Презентация PowerPoint</vt:lpstr>
      <vt:lpstr>Рефлексия</vt:lpstr>
      <vt:lpstr>Презентация PowerPoint</vt:lpstr>
      <vt:lpstr>Презентация PowerPoint</vt:lpstr>
    </vt:vector>
  </TitlesOfParts>
  <Company>diakov.net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Home</dc:creator>
  <cp:lastModifiedBy>Home</cp:lastModifiedBy>
  <cp:revision>16</cp:revision>
  <dcterms:created xsi:type="dcterms:W3CDTF">2021-02-10T05:08:21Z</dcterms:created>
  <dcterms:modified xsi:type="dcterms:W3CDTF">2021-11-01T13:04:17Z</dcterms:modified>
</cp:coreProperties>
</file>