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8" r:id="rId4"/>
    <p:sldId id="276" r:id="rId5"/>
    <p:sldId id="266" r:id="rId6"/>
    <p:sldId id="271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0D8DAA-2A28-4FEC-BF93-61729B1E74CE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4687118-5A53-4CDE-97CB-F36726B12D19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Понимание природы и функции денег</a:t>
          </a:r>
          <a:endParaRPr lang="ru-RU" sz="2400" dirty="0">
            <a:solidFill>
              <a:schemeClr val="tx2"/>
            </a:solidFill>
          </a:endParaRPr>
        </a:p>
      </dgm:t>
    </dgm:pt>
    <dgm:pt modelId="{42BDC41E-EC5E-46BC-AEF8-BBEA941E4114}" type="parTrans" cxnId="{D91642DA-91B6-43E8-8046-668FCE722CDB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602EA7AF-463E-4786-A417-2AF10B5BFED1}" type="sibTrans" cxnId="{D91642DA-91B6-43E8-8046-668FCE722CDB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D5BED83A-537A-42D9-8A49-78B2BE0810D1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Умение ценить и считать деньги</a:t>
          </a:r>
          <a:endParaRPr lang="ru-RU" sz="2400" dirty="0">
            <a:solidFill>
              <a:schemeClr val="tx2"/>
            </a:solidFill>
          </a:endParaRPr>
        </a:p>
      </dgm:t>
    </dgm:pt>
    <dgm:pt modelId="{E61DE442-CC47-483C-9654-21D10389F494}" type="parTrans" cxnId="{3D942DB1-D731-4AA2-92A2-9A00532A13AD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9596A1D1-CF3F-40E4-B87C-5B637E829B14}" type="sibTrans" cxnId="{3D942DB1-D731-4AA2-92A2-9A00532A13AD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79ADBED2-EBF9-4145-B5A4-C15B210A5717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Составлять финансовый отчет </a:t>
          </a:r>
          <a:endParaRPr lang="ru-RU" sz="2400" dirty="0">
            <a:solidFill>
              <a:schemeClr val="tx2"/>
            </a:solidFill>
          </a:endParaRPr>
        </a:p>
      </dgm:t>
    </dgm:pt>
    <dgm:pt modelId="{BB13BF20-BCB0-478A-A974-4EF1F86F7D3D}" type="parTrans" cxnId="{C9E503CB-DBF5-4ADF-9BE3-C2C36B15633F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BB781011-194E-4D91-8BDC-9B63ECD1AFA6}" type="sibTrans" cxnId="{C9E503CB-DBF5-4ADF-9BE3-C2C36B15633F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46F6E0BC-9AFA-4B04-A12B-0F6E9C189A1C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Умение зарабатывать и создавать источники дохода</a:t>
          </a:r>
          <a:endParaRPr lang="ru-RU" sz="2400" dirty="0">
            <a:solidFill>
              <a:schemeClr val="tx2"/>
            </a:solidFill>
          </a:endParaRPr>
        </a:p>
      </dgm:t>
    </dgm:pt>
    <dgm:pt modelId="{B8636AAA-57CE-4215-8841-CF4868009863}" type="parTrans" cxnId="{F1072BF5-3311-4AB7-964E-43F9A481251D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19D72362-E333-4D11-8716-52A5DB8F2CC3}" type="sibTrans" cxnId="{F1072BF5-3311-4AB7-964E-43F9A481251D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FF52CD5A-1502-4FA6-A0E1-AD9A4B6442D7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Умение экономить и сберегать</a:t>
          </a:r>
          <a:endParaRPr lang="ru-RU" sz="2400" dirty="0">
            <a:solidFill>
              <a:schemeClr val="tx2"/>
            </a:solidFill>
          </a:endParaRPr>
        </a:p>
      </dgm:t>
    </dgm:pt>
    <dgm:pt modelId="{7A912BD6-1E83-4480-8DE8-C6942FD4C036}" type="parTrans" cxnId="{EE1F1F45-79E8-4004-A647-6ADC185EFB1A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DD8F8DB7-64C9-41C1-820C-0CB300F758B0}" type="sibTrans" cxnId="{EE1F1F45-79E8-4004-A647-6ADC185EFB1A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4AB2C13D-C29E-4643-AED9-FF5925A731E7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Умение жить по средствам и не брат в долг</a:t>
          </a:r>
          <a:endParaRPr lang="ru-RU" sz="2400" dirty="0">
            <a:solidFill>
              <a:schemeClr val="tx2"/>
            </a:solidFill>
          </a:endParaRPr>
        </a:p>
      </dgm:t>
    </dgm:pt>
    <dgm:pt modelId="{0176B9EC-592B-44D3-82EF-A891E9761655}" type="parTrans" cxnId="{DB7B4254-5CFE-4155-812C-6E47FB57FCBD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0AF4F4B7-BC44-49D2-8BD4-5AC1A8279C29}" type="sibTrans" cxnId="{DB7B4254-5CFE-4155-812C-6E47FB57FCBD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3B049FDC-BAA4-434F-9ECA-47223F81E9DE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Умение возвращать долги</a:t>
          </a:r>
          <a:endParaRPr lang="ru-RU" sz="2400" dirty="0">
            <a:solidFill>
              <a:schemeClr val="tx2"/>
            </a:solidFill>
          </a:endParaRPr>
        </a:p>
      </dgm:t>
    </dgm:pt>
    <dgm:pt modelId="{DDBF401F-B945-46D0-812F-14CEA271A11F}" type="parTrans" cxnId="{161A5177-12A6-4F04-80B5-59ACA9FE6B6F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B1364745-527B-4A88-AA2F-D8B75A8521A7}" type="sibTrans" cxnId="{161A5177-12A6-4F04-80B5-59ACA9FE6B6F}">
      <dgm:prSet/>
      <dgm:spPr/>
      <dgm:t>
        <a:bodyPr/>
        <a:lstStyle/>
        <a:p>
          <a:endParaRPr lang="ru-RU" sz="2800">
            <a:solidFill>
              <a:schemeClr val="tx2"/>
            </a:solidFill>
          </a:endParaRPr>
        </a:p>
      </dgm:t>
    </dgm:pt>
    <dgm:pt modelId="{3BDADA2C-2C81-4124-9595-712F3C653A9C}" type="pres">
      <dgm:prSet presAssocID="{D80D8DAA-2A28-4FEC-BF93-61729B1E74C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3BBEEB2-9F2A-497C-AE0C-A08EBA691F59}" type="pres">
      <dgm:prSet presAssocID="{D80D8DAA-2A28-4FEC-BF93-61729B1E74CE}" presName="Name1" presStyleCnt="0"/>
      <dgm:spPr/>
    </dgm:pt>
    <dgm:pt modelId="{5534B2B5-0761-4B54-9CF4-AE378528F37D}" type="pres">
      <dgm:prSet presAssocID="{D80D8DAA-2A28-4FEC-BF93-61729B1E74CE}" presName="cycle" presStyleCnt="0"/>
      <dgm:spPr/>
    </dgm:pt>
    <dgm:pt modelId="{1D8AC489-0D6B-43CF-964A-8560B718521F}" type="pres">
      <dgm:prSet presAssocID="{D80D8DAA-2A28-4FEC-BF93-61729B1E74CE}" presName="srcNode" presStyleLbl="node1" presStyleIdx="0" presStyleCnt="7"/>
      <dgm:spPr/>
    </dgm:pt>
    <dgm:pt modelId="{2F8D23F9-F025-47A6-BE5A-8FDA432937FE}" type="pres">
      <dgm:prSet presAssocID="{D80D8DAA-2A28-4FEC-BF93-61729B1E74CE}" presName="conn" presStyleLbl="parChTrans1D2" presStyleIdx="0" presStyleCnt="1"/>
      <dgm:spPr/>
      <dgm:t>
        <a:bodyPr/>
        <a:lstStyle/>
        <a:p>
          <a:endParaRPr lang="ru-RU"/>
        </a:p>
      </dgm:t>
    </dgm:pt>
    <dgm:pt modelId="{6E3F06AE-DC49-4097-B71E-9311F74AE968}" type="pres">
      <dgm:prSet presAssocID="{D80D8DAA-2A28-4FEC-BF93-61729B1E74CE}" presName="extraNode" presStyleLbl="node1" presStyleIdx="0" presStyleCnt="7"/>
      <dgm:spPr/>
    </dgm:pt>
    <dgm:pt modelId="{497CAA77-87FE-486F-8CD5-9F3286466EAD}" type="pres">
      <dgm:prSet presAssocID="{D80D8DAA-2A28-4FEC-BF93-61729B1E74CE}" presName="dstNode" presStyleLbl="node1" presStyleIdx="0" presStyleCnt="7"/>
      <dgm:spPr/>
    </dgm:pt>
    <dgm:pt modelId="{3BBCC4A1-45AB-4DA8-A42F-9D5361E52719}" type="pres">
      <dgm:prSet presAssocID="{64687118-5A53-4CDE-97CB-F36726B12D19}" presName="text_1" presStyleLbl="node1" presStyleIdx="0" presStyleCnt="7" custScaleY="13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66E61-E5BE-441B-A54D-B5872EF7EDAC}" type="pres">
      <dgm:prSet presAssocID="{64687118-5A53-4CDE-97CB-F36726B12D19}" presName="accent_1" presStyleCnt="0"/>
      <dgm:spPr/>
    </dgm:pt>
    <dgm:pt modelId="{ADFA240B-D9EB-4BB6-B2F7-4CD5EC45C135}" type="pres">
      <dgm:prSet presAssocID="{64687118-5A53-4CDE-97CB-F36726B12D19}" presName="accentRepeatNode" presStyleLbl="solidFgAcc1" presStyleIdx="0" presStyleCnt="7"/>
      <dgm:spPr/>
    </dgm:pt>
    <dgm:pt modelId="{4A113859-583B-4F69-9D98-0973EE9E53D2}" type="pres">
      <dgm:prSet presAssocID="{D5BED83A-537A-42D9-8A49-78B2BE0810D1}" presName="text_2" presStyleLbl="node1" presStyleIdx="1" presStyleCnt="7" custScaleY="13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928269-4138-45A6-8B75-5B28C94B79FD}" type="pres">
      <dgm:prSet presAssocID="{D5BED83A-537A-42D9-8A49-78B2BE0810D1}" presName="accent_2" presStyleCnt="0"/>
      <dgm:spPr/>
    </dgm:pt>
    <dgm:pt modelId="{198E20D5-47EA-4C5C-906F-A4FDE6427CD9}" type="pres">
      <dgm:prSet presAssocID="{D5BED83A-537A-42D9-8A49-78B2BE0810D1}" presName="accentRepeatNode" presStyleLbl="solidFgAcc1" presStyleIdx="1" presStyleCnt="7"/>
      <dgm:spPr/>
    </dgm:pt>
    <dgm:pt modelId="{425EA6C0-0C58-44FA-9720-A839D43F9412}" type="pres">
      <dgm:prSet presAssocID="{79ADBED2-EBF9-4145-B5A4-C15B210A5717}" presName="text_3" presStyleLbl="node1" presStyleIdx="2" presStyleCnt="7" custScaleY="13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0D5591-5632-4CBB-B4F9-63E6DEE5E39B}" type="pres">
      <dgm:prSet presAssocID="{79ADBED2-EBF9-4145-B5A4-C15B210A5717}" presName="accent_3" presStyleCnt="0"/>
      <dgm:spPr/>
    </dgm:pt>
    <dgm:pt modelId="{32465165-7D3E-4ABC-8F5B-84F152BEA17D}" type="pres">
      <dgm:prSet presAssocID="{79ADBED2-EBF9-4145-B5A4-C15B210A5717}" presName="accentRepeatNode" presStyleLbl="solidFgAcc1" presStyleIdx="2" presStyleCnt="7"/>
      <dgm:spPr/>
    </dgm:pt>
    <dgm:pt modelId="{02B0C91E-3C98-4674-9398-F89EF0B00E1D}" type="pres">
      <dgm:prSet presAssocID="{46F6E0BC-9AFA-4B04-A12B-0F6E9C189A1C}" presName="text_4" presStyleLbl="node1" presStyleIdx="3" presStyleCnt="7" custScaleY="13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D006AE-6F39-4E5E-88E0-404060D12889}" type="pres">
      <dgm:prSet presAssocID="{46F6E0BC-9AFA-4B04-A12B-0F6E9C189A1C}" presName="accent_4" presStyleCnt="0"/>
      <dgm:spPr/>
    </dgm:pt>
    <dgm:pt modelId="{18955427-6DE1-4A30-A598-B40009A6515B}" type="pres">
      <dgm:prSet presAssocID="{46F6E0BC-9AFA-4B04-A12B-0F6E9C189A1C}" presName="accentRepeatNode" presStyleLbl="solidFgAcc1" presStyleIdx="3" presStyleCnt="7"/>
      <dgm:spPr/>
    </dgm:pt>
    <dgm:pt modelId="{C7C5ACE8-16D3-49D0-849F-3B8F6E4A4FED}" type="pres">
      <dgm:prSet presAssocID="{FF52CD5A-1502-4FA6-A0E1-AD9A4B6442D7}" presName="text_5" presStyleLbl="node1" presStyleIdx="4" presStyleCnt="7" custScaleY="13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D8252-98AA-4F28-820B-6DC4A944A034}" type="pres">
      <dgm:prSet presAssocID="{FF52CD5A-1502-4FA6-A0E1-AD9A4B6442D7}" presName="accent_5" presStyleCnt="0"/>
      <dgm:spPr/>
    </dgm:pt>
    <dgm:pt modelId="{A9821F7B-D7BD-48D1-8B9A-E4192EFD8E2B}" type="pres">
      <dgm:prSet presAssocID="{FF52CD5A-1502-4FA6-A0E1-AD9A4B6442D7}" presName="accentRepeatNode" presStyleLbl="solidFgAcc1" presStyleIdx="4" presStyleCnt="7"/>
      <dgm:spPr/>
    </dgm:pt>
    <dgm:pt modelId="{0A864462-F1C6-4680-A534-3BA71ABD7473}" type="pres">
      <dgm:prSet presAssocID="{4AB2C13D-C29E-4643-AED9-FF5925A731E7}" presName="text_6" presStyleLbl="node1" presStyleIdx="5" presStyleCnt="7" custScaleY="13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87099D-07A2-474B-83C1-E85A1F6D660D}" type="pres">
      <dgm:prSet presAssocID="{4AB2C13D-C29E-4643-AED9-FF5925A731E7}" presName="accent_6" presStyleCnt="0"/>
      <dgm:spPr/>
    </dgm:pt>
    <dgm:pt modelId="{28718439-175E-4689-8615-7784AB025DF3}" type="pres">
      <dgm:prSet presAssocID="{4AB2C13D-C29E-4643-AED9-FF5925A731E7}" presName="accentRepeatNode" presStyleLbl="solidFgAcc1" presStyleIdx="5" presStyleCnt="7"/>
      <dgm:spPr/>
    </dgm:pt>
    <dgm:pt modelId="{79948A5A-5491-4B08-9EEB-DD667F7C8B13}" type="pres">
      <dgm:prSet presAssocID="{3B049FDC-BAA4-434F-9ECA-47223F81E9DE}" presName="text_7" presStyleLbl="node1" presStyleIdx="6" presStyleCnt="7" custScaleY="13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6C7D5F-625D-444B-BD80-7816148A5E50}" type="pres">
      <dgm:prSet presAssocID="{3B049FDC-BAA4-434F-9ECA-47223F81E9DE}" presName="accent_7" presStyleCnt="0"/>
      <dgm:spPr/>
    </dgm:pt>
    <dgm:pt modelId="{55F67415-32FD-48B1-BF8D-CAA63CC6B541}" type="pres">
      <dgm:prSet presAssocID="{3B049FDC-BAA4-434F-9ECA-47223F81E9DE}" presName="accentRepeatNode" presStyleLbl="solidFgAcc1" presStyleIdx="6" presStyleCnt="7"/>
      <dgm:spPr/>
    </dgm:pt>
  </dgm:ptLst>
  <dgm:cxnLst>
    <dgm:cxn modelId="{2EFB8972-12EF-4FD5-8DEE-C4B09EB781C0}" type="presOf" srcId="{64687118-5A53-4CDE-97CB-F36726B12D19}" destId="{3BBCC4A1-45AB-4DA8-A42F-9D5361E52719}" srcOrd="0" destOrd="0" presId="urn:microsoft.com/office/officeart/2008/layout/VerticalCurvedList"/>
    <dgm:cxn modelId="{C3F8FB83-AE54-4F42-8030-9A8BC42DF351}" type="presOf" srcId="{79ADBED2-EBF9-4145-B5A4-C15B210A5717}" destId="{425EA6C0-0C58-44FA-9720-A839D43F9412}" srcOrd="0" destOrd="0" presId="urn:microsoft.com/office/officeart/2008/layout/VerticalCurvedList"/>
    <dgm:cxn modelId="{161A5177-12A6-4F04-80B5-59ACA9FE6B6F}" srcId="{D80D8DAA-2A28-4FEC-BF93-61729B1E74CE}" destId="{3B049FDC-BAA4-434F-9ECA-47223F81E9DE}" srcOrd="6" destOrd="0" parTransId="{DDBF401F-B945-46D0-812F-14CEA271A11F}" sibTransId="{B1364745-527B-4A88-AA2F-D8B75A8521A7}"/>
    <dgm:cxn modelId="{68386C9A-4D00-4A1D-A9F0-5C5B79FFE595}" type="presOf" srcId="{4AB2C13D-C29E-4643-AED9-FF5925A731E7}" destId="{0A864462-F1C6-4680-A534-3BA71ABD7473}" srcOrd="0" destOrd="0" presId="urn:microsoft.com/office/officeart/2008/layout/VerticalCurvedList"/>
    <dgm:cxn modelId="{3D942DB1-D731-4AA2-92A2-9A00532A13AD}" srcId="{D80D8DAA-2A28-4FEC-BF93-61729B1E74CE}" destId="{D5BED83A-537A-42D9-8A49-78B2BE0810D1}" srcOrd="1" destOrd="0" parTransId="{E61DE442-CC47-483C-9654-21D10389F494}" sibTransId="{9596A1D1-CF3F-40E4-B87C-5B637E829B14}"/>
    <dgm:cxn modelId="{3F9BD4F2-2A1A-467C-8560-B4E0490130E0}" type="presOf" srcId="{FF52CD5A-1502-4FA6-A0E1-AD9A4B6442D7}" destId="{C7C5ACE8-16D3-49D0-849F-3B8F6E4A4FED}" srcOrd="0" destOrd="0" presId="urn:microsoft.com/office/officeart/2008/layout/VerticalCurvedList"/>
    <dgm:cxn modelId="{C9E503CB-DBF5-4ADF-9BE3-C2C36B15633F}" srcId="{D80D8DAA-2A28-4FEC-BF93-61729B1E74CE}" destId="{79ADBED2-EBF9-4145-B5A4-C15B210A5717}" srcOrd="2" destOrd="0" parTransId="{BB13BF20-BCB0-478A-A974-4EF1F86F7D3D}" sibTransId="{BB781011-194E-4D91-8BDC-9B63ECD1AFA6}"/>
    <dgm:cxn modelId="{F1072BF5-3311-4AB7-964E-43F9A481251D}" srcId="{D80D8DAA-2A28-4FEC-BF93-61729B1E74CE}" destId="{46F6E0BC-9AFA-4B04-A12B-0F6E9C189A1C}" srcOrd="3" destOrd="0" parTransId="{B8636AAA-57CE-4215-8841-CF4868009863}" sibTransId="{19D72362-E333-4D11-8716-52A5DB8F2CC3}"/>
    <dgm:cxn modelId="{DB7B4254-5CFE-4155-812C-6E47FB57FCBD}" srcId="{D80D8DAA-2A28-4FEC-BF93-61729B1E74CE}" destId="{4AB2C13D-C29E-4643-AED9-FF5925A731E7}" srcOrd="5" destOrd="0" parTransId="{0176B9EC-592B-44D3-82EF-A891E9761655}" sibTransId="{0AF4F4B7-BC44-49D2-8BD4-5AC1A8279C29}"/>
    <dgm:cxn modelId="{57FE4CF8-F748-417C-8178-C7EBCC468060}" type="presOf" srcId="{D80D8DAA-2A28-4FEC-BF93-61729B1E74CE}" destId="{3BDADA2C-2C81-4124-9595-712F3C653A9C}" srcOrd="0" destOrd="0" presId="urn:microsoft.com/office/officeart/2008/layout/VerticalCurvedList"/>
    <dgm:cxn modelId="{D91642DA-91B6-43E8-8046-668FCE722CDB}" srcId="{D80D8DAA-2A28-4FEC-BF93-61729B1E74CE}" destId="{64687118-5A53-4CDE-97CB-F36726B12D19}" srcOrd="0" destOrd="0" parTransId="{42BDC41E-EC5E-46BC-AEF8-BBEA941E4114}" sibTransId="{602EA7AF-463E-4786-A417-2AF10B5BFED1}"/>
    <dgm:cxn modelId="{EE1F1F45-79E8-4004-A647-6ADC185EFB1A}" srcId="{D80D8DAA-2A28-4FEC-BF93-61729B1E74CE}" destId="{FF52CD5A-1502-4FA6-A0E1-AD9A4B6442D7}" srcOrd="4" destOrd="0" parTransId="{7A912BD6-1E83-4480-8DE8-C6942FD4C036}" sibTransId="{DD8F8DB7-64C9-41C1-820C-0CB300F758B0}"/>
    <dgm:cxn modelId="{12C470DE-8A18-4B8B-A8F2-FDC612A08545}" type="presOf" srcId="{46F6E0BC-9AFA-4B04-A12B-0F6E9C189A1C}" destId="{02B0C91E-3C98-4674-9398-F89EF0B00E1D}" srcOrd="0" destOrd="0" presId="urn:microsoft.com/office/officeart/2008/layout/VerticalCurvedList"/>
    <dgm:cxn modelId="{349AF498-4763-464A-BA22-F6A74D5C4DAF}" type="presOf" srcId="{D5BED83A-537A-42D9-8A49-78B2BE0810D1}" destId="{4A113859-583B-4F69-9D98-0973EE9E53D2}" srcOrd="0" destOrd="0" presId="urn:microsoft.com/office/officeart/2008/layout/VerticalCurvedList"/>
    <dgm:cxn modelId="{D691A755-0E3B-4BEF-84E1-8B7FBEA6DFB2}" type="presOf" srcId="{3B049FDC-BAA4-434F-9ECA-47223F81E9DE}" destId="{79948A5A-5491-4B08-9EEB-DD667F7C8B13}" srcOrd="0" destOrd="0" presId="urn:microsoft.com/office/officeart/2008/layout/VerticalCurvedList"/>
    <dgm:cxn modelId="{966A4B40-5A36-4193-9CC3-8BA1CD4B106E}" type="presOf" srcId="{602EA7AF-463E-4786-A417-2AF10B5BFED1}" destId="{2F8D23F9-F025-47A6-BE5A-8FDA432937FE}" srcOrd="0" destOrd="0" presId="urn:microsoft.com/office/officeart/2008/layout/VerticalCurvedList"/>
    <dgm:cxn modelId="{100F94FD-C147-43C7-8A20-295043CC0064}" type="presParOf" srcId="{3BDADA2C-2C81-4124-9595-712F3C653A9C}" destId="{03BBEEB2-9F2A-497C-AE0C-A08EBA691F59}" srcOrd="0" destOrd="0" presId="urn:microsoft.com/office/officeart/2008/layout/VerticalCurvedList"/>
    <dgm:cxn modelId="{F9B4C5F1-B969-4C3F-93B9-0F37DBD5D3A4}" type="presParOf" srcId="{03BBEEB2-9F2A-497C-AE0C-A08EBA691F59}" destId="{5534B2B5-0761-4B54-9CF4-AE378528F37D}" srcOrd="0" destOrd="0" presId="urn:microsoft.com/office/officeart/2008/layout/VerticalCurvedList"/>
    <dgm:cxn modelId="{E806FF5B-9628-493E-A1B1-D21789243774}" type="presParOf" srcId="{5534B2B5-0761-4B54-9CF4-AE378528F37D}" destId="{1D8AC489-0D6B-43CF-964A-8560B718521F}" srcOrd="0" destOrd="0" presId="urn:microsoft.com/office/officeart/2008/layout/VerticalCurvedList"/>
    <dgm:cxn modelId="{D8687A29-E65E-429C-B45E-9BD24E0B7E3C}" type="presParOf" srcId="{5534B2B5-0761-4B54-9CF4-AE378528F37D}" destId="{2F8D23F9-F025-47A6-BE5A-8FDA432937FE}" srcOrd="1" destOrd="0" presId="urn:microsoft.com/office/officeart/2008/layout/VerticalCurvedList"/>
    <dgm:cxn modelId="{5F417626-018D-4FAA-82F7-EE17EE18888B}" type="presParOf" srcId="{5534B2B5-0761-4B54-9CF4-AE378528F37D}" destId="{6E3F06AE-DC49-4097-B71E-9311F74AE968}" srcOrd="2" destOrd="0" presId="urn:microsoft.com/office/officeart/2008/layout/VerticalCurvedList"/>
    <dgm:cxn modelId="{0561A693-E428-4938-A48D-F95FC2DEF788}" type="presParOf" srcId="{5534B2B5-0761-4B54-9CF4-AE378528F37D}" destId="{497CAA77-87FE-486F-8CD5-9F3286466EAD}" srcOrd="3" destOrd="0" presId="urn:microsoft.com/office/officeart/2008/layout/VerticalCurvedList"/>
    <dgm:cxn modelId="{EEC8F6C9-EC60-4715-8E0E-846398C89D46}" type="presParOf" srcId="{03BBEEB2-9F2A-497C-AE0C-A08EBA691F59}" destId="{3BBCC4A1-45AB-4DA8-A42F-9D5361E52719}" srcOrd="1" destOrd="0" presId="urn:microsoft.com/office/officeart/2008/layout/VerticalCurvedList"/>
    <dgm:cxn modelId="{6544EAA3-7188-4573-8A6A-59DC98F06C3C}" type="presParOf" srcId="{03BBEEB2-9F2A-497C-AE0C-A08EBA691F59}" destId="{88A66E61-E5BE-441B-A54D-B5872EF7EDAC}" srcOrd="2" destOrd="0" presId="urn:microsoft.com/office/officeart/2008/layout/VerticalCurvedList"/>
    <dgm:cxn modelId="{2A9C7B12-B397-443B-8F73-A9A26766BE01}" type="presParOf" srcId="{88A66E61-E5BE-441B-A54D-B5872EF7EDAC}" destId="{ADFA240B-D9EB-4BB6-B2F7-4CD5EC45C135}" srcOrd="0" destOrd="0" presId="urn:microsoft.com/office/officeart/2008/layout/VerticalCurvedList"/>
    <dgm:cxn modelId="{95D2EB4F-AE08-47DE-ABAE-08278F431503}" type="presParOf" srcId="{03BBEEB2-9F2A-497C-AE0C-A08EBA691F59}" destId="{4A113859-583B-4F69-9D98-0973EE9E53D2}" srcOrd="3" destOrd="0" presId="urn:microsoft.com/office/officeart/2008/layout/VerticalCurvedList"/>
    <dgm:cxn modelId="{AFA9A334-0662-4494-97D8-0C72F0B599D2}" type="presParOf" srcId="{03BBEEB2-9F2A-497C-AE0C-A08EBA691F59}" destId="{84928269-4138-45A6-8B75-5B28C94B79FD}" srcOrd="4" destOrd="0" presId="urn:microsoft.com/office/officeart/2008/layout/VerticalCurvedList"/>
    <dgm:cxn modelId="{20793579-8E2B-433E-ABDC-D14E153B6259}" type="presParOf" srcId="{84928269-4138-45A6-8B75-5B28C94B79FD}" destId="{198E20D5-47EA-4C5C-906F-A4FDE6427CD9}" srcOrd="0" destOrd="0" presId="urn:microsoft.com/office/officeart/2008/layout/VerticalCurvedList"/>
    <dgm:cxn modelId="{B12961F2-DBD6-44E1-9BDE-3A4AE0C24539}" type="presParOf" srcId="{03BBEEB2-9F2A-497C-AE0C-A08EBA691F59}" destId="{425EA6C0-0C58-44FA-9720-A839D43F9412}" srcOrd="5" destOrd="0" presId="urn:microsoft.com/office/officeart/2008/layout/VerticalCurvedList"/>
    <dgm:cxn modelId="{1B81DED5-C387-4EE7-B579-664AFCA4C51D}" type="presParOf" srcId="{03BBEEB2-9F2A-497C-AE0C-A08EBA691F59}" destId="{950D5591-5632-4CBB-B4F9-63E6DEE5E39B}" srcOrd="6" destOrd="0" presId="urn:microsoft.com/office/officeart/2008/layout/VerticalCurvedList"/>
    <dgm:cxn modelId="{5979ADF4-D58C-4C11-B469-DFDD4426CF8F}" type="presParOf" srcId="{950D5591-5632-4CBB-B4F9-63E6DEE5E39B}" destId="{32465165-7D3E-4ABC-8F5B-84F152BEA17D}" srcOrd="0" destOrd="0" presId="urn:microsoft.com/office/officeart/2008/layout/VerticalCurvedList"/>
    <dgm:cxn modelId="{2C8A230B-A482-4275-AFC2-192D6A61170E}" type="presParOf" srcId="{03BBEEB2-9F2A-497C-AE0C-A08EBA691F59}" destId="{02B0C91E-3C98-4674-9398-F89EF0B00E1D}" srcOrd="7" destOrd="0" presId="urn:microsoft.com/office/officeart/2008/layout/VerticalCurvedList"/>
    <dgm:cxn modelId="{76D3B6DD-5CE8-48EE-BFF4-6812AC680E01}" type="presParOf" srcId="{03BBEEB2-9F2A-497C-AE0C-A08EBA691F59}" destId="{AFD006AE-6F39-4E5E-88E0-404060D12889}" srcOrd="8" destOrd="0" presId="urn:microsoft.com/office/officeart/2008/layout/VerticalCurvedList"/>
    <dgm:cxn modelId="{9F4C8553-1554-42ED-B269-1EC089041DCB}" type="presParOf" srcId="{AFD006AE-6F39-4E5E-88E0-404060D12889}" destId="{18955427-6DE1-4A30-A598-B40009A6515B}" srcOrd="0" destOrd="0" presId="urn:microsoft.com/office/officeart/2008/layout/VerticalCurvedList"/>
    <dgm:cxn modelId="{356E3F87-C5B0-4142-830F-822DC8B961BE}" type="presParOf" srcId="{03BBEEB2-9F2A-497C-AE0C-A08EBA691F59}" destId="{C7C5ACE8-16D3-49D0-849F-3B8F6E4A4FED}" srcOrd="9" destOrd="0" presId="urn:microsoft.com/office/officeart/2008/layout/VerticalCurvedList"/>
    <dgm:cxn modelId="{83DA5959-2028-43D9-B348-403C992D316E}" type="presParOf" srcId="{03BBEEB2-9F2A-497C-AE0C-A08EBA691F59}" destId="{615D8252-98AA-4F28-820B-6DC4A944A034}" srcOrd="10" destOrd="0" presId="urn:microsoft.com/office/officeart/2008/layout/VerticalCurvedList"/>
    <dgm:cxn modelId="{995A7FF1-1BF0-483F-B84C-3CFBC2FC0A7D}" type="presParOf" srcId="{615D8252-98AA-4F28-820B-6DC4A944A034}" destId="{A9821F7B-D7BD-48D1-8B9A-E4192EFD8E2B}" srcOrd="0" destOrd="0" presId="urn:microsoft.com/office/officeart/2008/layout/VerticalCurvedList"/>
    <dgm:cxn modelId="{D9DE97E7-91DE-4FA3-A45C-F5FE62B0A75B}" type="presParOf" srcId="{03BBEEB2-9F2A-497C-AE0C-A08EBA691F59}" destId="{0A864462-F1C6-4680-A534-3BA71ABD7473}" srcOrd="11" destOrd="0" presId="urn:microsoft.com/office/officeart/2008/layout/VerticalCurvedList"/>
    <dgm:cxn modelId="{D586F93C-8AE9-411E-8402-17AA88889749}" type="presParOf" srcId="{03BBEEB2-9F2A-497C-AE0C-A08EBA691F59}" destId="{2C87099D-07A2-474B-83C1-E85A1F6D660D}" srcOrd="12" destOrd="0" presId="urn:microsoft.com/office/officeart/2008/layout/VerticalCurvedList"/>
    <dgm:cxn modelId="{2956B006-2505-4FE7-B04A-05F88CC325EC}" type="presParOf" srcId="{2C87099D-07A2-474B-83C1-E85A1F6D660D}" destId="{28718439-175E-4689-8615-7784AB025DF3}" srcOrd="0" destOrd="0" presId="urn:microsoft.com/office/officeart/2008/layout/VerticalCurvedList"/>
    <dgm:cxn modelId="{EA23D454-5B52-498D-A501-998F0AC1B109}" type="presParOf" srcId="{03BBEEB2-9F2A-497C-AE0C-A08EBA691F59}" destId="{79948A5A-5491-4B08-9EEB-DD667F7C8B13}" srcOrd="13" destOrd="0" presId="urn:microsoft.com/office/officeart/2008/layout/VerticalCurvedList"/>
    <dgm:cxn modelId="{34AA4230-1719-4373-BC0E-6172E68425BC}" type="presParOf" srcId="{03BBEEB2-9F2A-497C-AE0C-A08EBA691F59}" destId="{466C7D5F-625D-444B-BD80-7816148A5E50}" srcOrd="14" destOrd="0" presId="urn:microsoft.com/office/officeart/2008/layout/VerticalCurvedList"/>
    <dgm:cxn modelId="{2958ACC6-94D2-4F91-A627-EFCF3D66BC77}" type="presParOf" srcId="{466C7D5F-625D-444B-BD80-7816148A5E50}" destId="{55F67415-32FD-48B1-BF8D-CAA63CC6B54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0C1EC4-FBE6-4637-A635-61652D1F11D6}" type="doc">
      <dgm:prSet loTypeId="urn:microsoft.com/office/officeart/2005/8/layout/hierarchy2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4775AF2-CEC1-4466-BD82-9319D3ABA448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Финансовая грамотность</a:t>
          </a:r>
          <a:endParaRPr lang="ru-RU" dirty="0">
            <a:solidFill>
              <a:schemeClr val="tx2"/>
            </a:solidFill>
          </a:endParaRPr>
        </a:p>
      </dgm:t>
    </dgm:pt>
    <dgm:pt modelId="{E41E21D7-93C8-4D91-A729-5C61471E2D3A}" type="parTrans" cxnId="{66FDFB2E-90AF-4A03-A4B3-7D2AE6B64743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B94ADB51-BCE7-4BBE-8EF2-3D360764EAD8}" type="sibTrans" cxnId="{66FDFB2E-90AF-4A03-A4B3-7D2AE6B64743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96EE1778-032F-46D3-B3C8-A03BFA09E333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Уроки по ФГ</a:t>
          </a:r>
          <a:endParaRPr lang="ru-RU" dirty="0">
            <a:solidFill>
              <a:schemeClr val="tx2"/>
            </a:solidFill>
          </a:endParaRPr>
        </a:p>
      </dgm:t>
    </dgm:pt>
    <dgm:pt modelId="{8619EA18-8801-4631-8F8C-B082AE210503}" type="parTrans" cxnId="{851A64FC-4F53-4727-BC05-316D04B29B65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8FC3D1E4-23B1-435F-AE72-75A7C5B34E90}" type="sibTrans" cxnId="{851A64FC-4F53-4727-BC05-316D04B29B65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9C8B93C2-8211-45B9-96DF-B6FEDD7732F9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Воспитательная работа</a:t>
          </a:r>
          <a:endParaRPr lang="ru-RU" dirty="0">
            <a:solidFill>
              <a:schemeClr val="tx2"/>
            </a:solidFill>
          </a:endParaRPr>
        </a:p>
      </dgm:t>
    </dgm:pt>
    <dgm:pt modelId="{7F9E4A32-77B9-4F1E-B6F7-DE1DD708C465}" type="parTrans" cxnId="{71CADDE5-EC4F-4565-867C-7034B645F1C2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F92BC562-CF1A-4BB4-AEE1-BC25478E988A}" type="sibTrans" cxnId="{71CADDE5-EC4F-4565-867C-7034B645F1C2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C6B388D6-1FA3-4094-8DE8-BA0171BFE25C}">
      <dgm:prSet phldrT="[Текст]"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Внеурочная деятельность</a:t>
          </a:r>
          <a:endParaRPr lang="ru-RU" dirty="0">
            <a:solidFill>
              <a:schemeClr val="tx2"/>
            </a:solidFill>
          </a:endParaRPr>
        </a:p>
      </dgm:t>
    </dgm:pt>
    <dgm:pt modelId="{0CA39654-DA10-4305-BE9F-D016CFF3013A}" type="parTrans" cxnId="{384E573E-45DF-4E63-B047-2F222FB80FC2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95231FA3-809F-4039-A4CB-3EA06DAD0113}" type="sibTrans" cxnId="{384E573E-45DF-4E63-B047-2F222FB80FC2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CC4976D2-F6E9-4717-B7A6-5A37404DA657}" type="pres">
      <dgm:prSet presAssocID="{230C1EC4-FBE6-4637-A635-61652D1F11D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E96BC6-9D1A-4CE9-A668-CB6441885394}" type="pres">
      <dgm:prSet presAssocID="{84775AF2-CEC1-4466-BD82-9319D3ABA448}" presName="root1" presStyleCnt="0"/>
      <dgm:spPr/>
    </dgm:pt>
    <dgm:pt modelId="{27CBDEFC-6691-45EF-8938-A676B49EE3D8}" type="pres">
      <dgm:prSet presAssocID="{84775AF2-CEC1-4466-BD82-9319D3ABA44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F99252-FA29-484C-B12F-9CF2B83B891E}" type="pres">
      <dgm:prSet presAssocID="{84775AF2-CEC1-4466-BD82-9319D3ABA448}" presName="level2hierChild" presStyleCnt="0"/>
      <dgm:spPr/>
    </dgm:pt>
    <dgm:pt modelId="{6BC88D36-F596-4503-B980-A517A3FDC89D}" type="pres">
      <dgm:prSet presAssocID="{8619EA18-8801-4631-8F8C-B082AE210503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2E8B5079-0EB9-4D7A-8899-2CF37D94051A}" type="pres">
      <dgm:prSet presAssocID="{8619EA18-8801-4631-8F8C-B082AE210503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36ECF08-1FCD-42A7-A99A-4C329E15C290}" type="pres">
      <dgm:prSet presAssocID="{96EE1778-032F-46D3-B3C8-A03BFA09E333}" presName="root2" presStyleCnt="0"/>
      <dgm:spPr/>
    </dgm:pt>
    <dgm:pt modelId="{A25B5FF5-1BE5-434C-BB2B-F56372588240}" type="pres">
      <dgm:prSet presAssocID="{96EE1778-032F-46D3-B3C8-A03BFA09E333}" presName="LevelTwoTextNode" presStyleLbl="node2" presStyleIdx="0" presStyleCnt="3" custScaleX="1263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944E6E-6439-4AC3-8AE7-AC338F1B1447}" type="pres">
      <dgm:prSet presAssocID="{96EE1778-032F-46D3-B3C8-A03BFA09E333}" presName="level3hierChild" presStyleCnt="0"/>
      <dgm:spPr/>
    </dgm:pt>
    <dgm:pt modelId="{2779D63E-1BEF-4E13-A534-82F04D5B5281}" type="pres">
      <dgm:prSet presAssocID="{7F9E4A32-77B9-4F1E-B6F7-DE1DD708C465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DBE14D7C-6C77-46ED-8480-27CFF5D51289}" type="pres">
      <dgm:prSet presAssocID="{7F9E4A32-77B9-4F1E-B6F7-DE1DD708C465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3E12354-4490-496D-BD0E-DD38DFDFAC5C}" type="pres">
      <dgm:prSet presAssocID="{9C8B93C2-8211-45B9-96DF-B6FEDD7732F9}" presName="root2" presStyleCnt="0"/>
      <dgm:spPr/>
    </dgm:pt>
    <dgm:pt modelId="{8F58EE1A-B176-452F-B883-348A2CB10EDF}" type="pres">
      <dgm:prSet presAssocID="{9C8B93C2-8211-45B9-96DF-B6FEDD7732F9}" presName="LevelTwoTextNode" presStyleLbl="node2" presStyleIdx="1" presStyleCnt="3" custScaleX="1263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05EA6A-5ECB-4D3C-BC18-9525832A7413}" type="pres">
      <dgm:prSet presAssocID="{9C8B93C2-8211-45B9-96DF-B6FEDD7732F9}" presName="level3hierChild" presStyleCnt="0"/>
      <dgm:spPr/>
    </dgm:pt>
    <dgm:pt modelId="{5CB17DC0-F1B0-4521-8074-D457B33CFB5B}" type="pres">
      <dgm:prSet presAssocID="{0CA39654-DA10-4305-BE9F-D016CFF3013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7CC7DA46-E023-4F38-B37B-FD5DF74FE11E}" type="pres">
      <dgm:prSet presAssocID="{0CA39654-DA10-4305-BE9F-D016CFF3013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9EE69E48-9FA7-47A4-A668-991445423893}" type="pres">
      <dgm:prSet presAssocID="{C6B388D6-1FA3-4094-8DE8-BA0171BFE25C}" presName="root2" presStyleCnt="0"/>
      <dgm:spPr/>
    </dgm:pt>
    <dgm:pt modelId="{69DBCC22-02AE-4A09-A56E-EFFCA38EE103}" type="pres">
      <dgm:prSet presAssocID="{C6B388D6-1FA3-4094-8DE8-BA0171BFE25C}" presName="LevelTwoTextNode" presStyleLbl="node2" presStyleIdx="2" presStyleCnt="3" custScaleX="1263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550F24-379A-4488-9D20-05868BF57DD4}" type="pres">
      <dgm:prSet presAssocID="{C6B388D6-1FA3-4094-8DE8-BA0171BFE25C}" presName="level3hierChild" presStyleCnt="0"/>
      <dgm:spPr/>
    </dgm:pt>
  </dgm:ptLst>
  <dgm:cxnLst>
    <dgm:cxn modelId="{D8FDB7EC-57C6-4380-A5CB-EE2AD269FD04}" type="presOf" srcId="{8619EA18-8801-4631-8F8C-B082AE210503}" destId="{2E8B5079-0EB9-4D7A-8899-2CF37D94051A}" srcOrd="1" destOrd="0" presId="urn:microsoft.com/office/officeart/2005/8/layout/hierarchy2"/>
    <dgm:cxn modelId="{B33F5BE3-70F0-49F9-A10E-F4B3DA08C380}" type="presOf" srcId="{C6B388D6-1FA3-4094-8DE8-BA0171BFE25C}" destId="{69DBCC22-02AE-4A09-A56E-EFFCA38EE103}" srcOrd="0" destOrd="0" presId="urn:microsoft.com/office/officeart/2005/8/layout/hierarchy2"/>
    <dgm:cxn modelId="{3E038DDD-29AB-40F6-BF1C-9393CA033A4D}" type="presOf" srcId="{96EE1778-032F-46D3-B3C8-A03BFA09E333}" destId="{A25B5FF5-1BE5-434C-BB2B-F56372588240}" srcOrd="0" destOrd="0" presId="urn:microsoft.com/office/officeart/2005/8/layout/hierarchy2"/>
    <dgm:cxn modelId="{B7A917CA-AC0F-4514-A5CB-47EDCB3B9651}" type="presOf" srcId="{8619EA18-8801-4631-8F8C-B082AE210503}" destId="{6BC88D36-F596-4503-B980-A517A3FDC89D}" srcOrd="0" destOrd="0" presId="urn:microsoft.com/office/officeart/2005/8/layout/hierarchy2"/>
    <dgm:cxn modelId="{A5D46066-7CEF-461A-9D9F-825FC6836A78}" type="presOf" srcId="{7F9E4A32-77B9-4F1E-B6F7-DE1DD708C465}" destId="{2779D63E-1BEF-4E13-A534-82F04D5B5281}" srcOrd="0" destOrd="0" presId="urn:microsoft.com/office/officeart/2005/8/layout/hierarchy2"/>
    <dgm:cxn modelId="{851A64FC-4F53-4727-BC05-316D04B29B65}" srcId="{84775AF2-CEC1-4466-BD82-9319D3ABA448}" destId="{96EE1778-032F-46D3-B3C8-A03BFA09E333}" srcOrd="0" destOrd="0" parTransId="{8619EA18-8801-4631-8F8C-B082AE210503}" sibTransId="{8FC3D1E4-23B1-435F-AE72-75A7C5B34E90}"/>
    <dgm:cxn modelId="{1B7388D1-6882-4321-9AAE-E065DD265DA1}" type="presOf" srcId="{230C1EC4-FBE6-4637-A635-61652D1F11D6}" destId="{CC4976D2-F6E9-4717-B7A6-5A37404DA657}" srcOrd="0" destOrd="0" presId="urn:microsoft.com/office/officeart/2005/8/layout/hierarchy2"/>
    <dgm:cxn modelId="{71CADDE5-EC4F-4565-867C-7034B645F1C2}" srcId="{84775AF2-CEC1-4466-BD82-9319D3ABA448}" destId="{9C8B93C2-8211-45B9-96DF-B6FEDD7732F9}" srcOrd="1" destOrd="0" parTransId="{7F9E4A32-77B9-4F1E-B6F7-DE1DD708C465}" sibTransId="{F92BC562-CF1A-4BB4-AEE1-BC25478E988A}"/>
    <dgm:cxn modelId="{384E573E-45DF-4E63-B047-2F222FB80FC2}" srcId="{84775AF2-CEC1-4466-BD82-9319D3ABA448}" destId="{C6B388D6-1FA3-4094-8DE8-BA0171BFE25C}" srcOrd="2" destOrd="0" parTransId="{0CA39654-DA10-4305-BE9F-D016CFF3013A}" sibTransId="{95231FA3-809F-4039-A4CB-3EA06DAD0113}"/>
    <dgm:cxn modelId="{D529142E-29E1-48D9-BFA2-2EB2B2B05C7D}" type="presOf" srcId="{0CA39654-DA10-4305-BE9F-D016CFF3013A}" destId="{5CB17DC0-F1B0-4521-8074-D457B33CFB5B}" srcOrd="0" destOrd="0" presId="urn:microsoft.com/office/officeart/2005/8/layout/hierarchy2"/>
    <dgm:cxn modelId="{5E394887-DA37-4B81-A3A0-9C2A2DBDCC91}" type="presOf" srcId="{84775AF2-CEC1-4466-BD82-9319D3ABA448}" destId="{27CBDEFC-6691-45EF-8938-A676B49EE3D8}" srcOrd="0" destOrd="0" presId="urn:microsoft.com/office/officeart/2005/8/layout/hierarchy2"/>
    <dgm:cxn modelId="{D9225D81-0D65-4881-A0D2-91E0CAFB2BDD}" type="presOf" srcId="{7F9E4A32-77B9-4F1E-B6F7-DE1DD708C465}" destId="{DBE14D7C-6C77-46ED-8480-27CFF5D51289}" srcOrd="1" destOrd="0" presId="urn:microsoft.com/office/officeart/2005/8/layout/hierarchy2"/>
    <dgm:cxn modelId="{DC0F80C4-1A2A-4E82-8903-34C80E5C309E}" type="presOf" srcId="{9C8B93C2-8211-45B9-96DF-B6FEDD7732F9}" destId="{8F58EE1A-B176-452F-B883-348A2CB10EDF}" srcOrd="0" destOrd="0" presId="urn:microsoft.com/office/officeart/2005/8/layout/hierarchy2"/>
    <dgm:cxn modelId="{66FDFB2E-90AF-4A03-A4B3-7D2AE6B64743}" srcId="{230C1EC4-FBE6-4637-A635-61652D1F11D6}" destId="{84775AF2-CEC1-4466-BD82-9319D3ABA448}" srcOrd="0" destOrd="0" parTransId="{E41E21D7-93C8-4D91-A729-5C61471E2D3A}" sibTransId="{B94ADB51-BCE7-4BBE-8EF2-3D360764EAD8}"/>
    <dgm:cxn modelId="{3C8D917D-AB99-4E12-8752-FA4F524BE590}" type="presOf" srcId="{0CA39654-DA10-4305-BE9F-D016CFF3013A}" destId="{7CC7DA46-E023-4F38-B37B-FD5DF74FE11E}" srcOrd="1" destOrd="0" presId="urn:microsoft.com/office/officeart/2005/8/layout/hierarchy2"/>
    <dgm:cxn modelId="{532A48B0-87F1-47A3-8FB9-CE9CAC4F62E9}" type="presParOf" srcId="{CC4976D2-F6E9-4717-B7A6-5A37404DA657}" destId="{9FE96BC6-9D1A-4CE9-A668-CB6441885394}" srcOrd="0" destOrd="0" presId="urn:microsoft.com/office/officeart/2005/8/layout/hierarchy2"/>
    <dgm:cxn modelId="{F8CACD91-362A-41F7-9447-5FDC189EA089}" type="presParOf" srcId="{9FE96BC6-9D1A-4CE9-A668-CB6441885394}" destId="{27CBDEFC-6691-45EF-8938-A676B49EE3D8}" srcOrd="0" destOrd="0" presId="urn:microsoft.com/office/officeart/2005/8/layout/hierarchy2"/>
    <dgm:cxn modelId="{7E7B40C7-6518-4268-B9B8-CBAB08068F68}" type="presParOf" srcId="{9FE96BC6-9D1A-4CE9-A668-CB6441885394}" destId="{A8F99252-FA29-484C-B12F-9CF2B83B891E}" srcOrd="1" destOrd="0" presId="urn:microsoft.com/office/officeart/2005/8/layout/hierarchy2"/>
    <dgm:cxn modelId="{8740B4BB-5A4B-4090-8DC3-AD80270C62E7}" type="presParOf" srcId="{A8F99252-FA29-484C-B12F-9CF2B83B891E}" destId="{6BC88D36-F596-4503-B980-A517A3FDC89D}" srcOrd="0" destOrd="0" presId="urn:microsoft.com/office/officeart/2005/8/layout/hierarchy2"/>
    <dgm:cxn modelId="{E64F9CCB-CEE8-426B-ABDA-A91BBAE9E6D6}" type="presParOf" srcId="{6BC88D36-F596-4503-B980-A517A3FDC89D}" destId="{2E8B5079-0EB9-4D7A-8899-2CF37D94051A}" srcOrd="0" destOrd="0" presId="urn:microsoft.com/office/officeart/2005/8/layout/hierarchy2"/>
    <dgm:cxn modelId="{B853F040-1954-4360-945F-0565E0C4B3A3}" type="presParOf" srcId="{A8F99252-FA29-484C-B12F-9CF2B83B891E}" destId="{136ECF08-1FCD-42A7-A99A-4C329E15C290}" srcOrd="1" destOrd="0" presId="urn:microsoft.com/office/officeart/2005/8/layout/hierarchy2"/>
    <dgm:cxn modelId="{739F040B-3331-48C0-AE4F-996FE7EE2C72}" type="presParOf" srcId="{136ECF08-1FCD-42A7-A99A-4C329E15C290}" destId="{A25B5FF5-1BE5-434C-BB2B-F56372588240}" srcOrd="0" destOrd="0" presId="urn:microsoft.com/office/officeart/2005/8/layout/hierarchy2"/>
    <dgm:cxn modelId="{23F46D6B-2EAE-47A6-B3FE-619D5969106B}" type="presParOf" srcId="{136ECF08-1FCD-42A7-A99A-4C329E15C290}" destId="{AC944E6E-6439-4AC3-8AE7-AC338F1B1447}" srcOrd="1" destOrd="0" presId="urn:microsoft.com/office/officeart/2005/8/layout/hierarchy2"/>
    <dgm:cxn modelId="{4E572986-E2D4-469A-A699-4E247CFE73EE}" type="presParOf" srcId="{A8F99252-FA29-484C-B12F-9CF2B83B891E}" destId="{2779D63E-1BEF-4E13-A534-82F04D5B5281}" srcOrd="2" destOrd="0" presId="urn:microsoft.com/office/officeart/2005/8/layout/hierarchy2"/>
    <dgm:cxn modelId="{47847327-9322-4559-9E00-21DD66E14C0D}" type="presParOf" srcId="{2779D63E-1BEF-4E13-A534-82F04D5B5281}" destId="{DBE14D7C-6C77-46ED-8480-27CFF5D51289}" srcOrd="0" destOrd="0" presId="urn:microsoft.com/office/officeart/2005/8/layout/hierarchy2"/>
    <dgm:cxn modelId="{AF4AECB5-EC8B-449F-BB96-439E310EA744}" type="presParOf" srcId="{A8F99252-FA29-484C-B12F-9CF2B83B891E}" destId="{C3E12354-4490-496D-BD0E-DD38DFDFAC5C}" srcOrd="3" destOrd="0" presId="urn:microsoft.com/office/officeart/2005/8/layout/hierarchy2"/>
    <dgm:cxn modelId="{FE96CC6A-1025-413A-AE44-711FE623CE17}" type="presParOf" srcId="{C3E12354-4490-496D-BD0E-DD38DFDFAC5C}" destId="{8F58EE1A-B176-452F-B883-348A2CB10EDF}" srcOrd="0" destOrd="0" presId="urn:microsoft.com/office/officeart/2005/8/layout/hierarchy2"/>
    <dgm:cxn modelId="{8B47E242-9E9B-4DE9-AF0A-6F53B0F95A2F}" type="presParOf" srcId="{C3E12354-4490-496D-BD0E-DD38DFDFAC5C}" destId="{CC05EA6A-5ECB-4D3C-BC18-9525832A7413}" srcOrd="1" destOrd="0" presId="urn:microsoft.com/office/officeart/2005/8/layout/hierarchy2"/>
    <dgm:cxn modelId="{389666A6-932C-46CB-900B-A50024552750}" type="presParOf" srcId="{A8F99252-FA29-484C-B12F-9CF2B83B891E}" destId="{5CB17DC0-F1B0-4521-8074-D457B33CFB5B}" srcOrd="4" destOrd="0" presId="urn:microsoft.com/office/officeart/2005/8/layout/hierarchy2"/>
    <dgm:cxn modelId="{C7F21957-6E95-4513-A5DF-895BDA10CADA}" type="presParOf" srcId="{5CB17DC0-F1B0-4521-8074-D457B33CFB5B}" destId="{7CC7DA46-E023-4F38-B37B-FD5DF74FE11E}" srcOrd="0" destOrd="0" presId="urn:microsoft.com/office/officeart/2005/8/layout/hierarchy2"/>
    <dgm:cxn modelId="{D4223D9F-7D40-4F70-8A57-F6F1D4B29463}" type="presParOf" srcId="{A8F99252-FA29-484C-B12F-9CF2B83B891E}" destId="{9EE69E48-9FA7-47A4-A668-991445423893}" srcOrd="5" destOrd="0" presId="urn:microsoft.com/office/officeart/2005/8/layout/hierarchy2"/>
    <dgm:cxn modelId="{CB1CA8DA-43FC-4D89-B233-D23F64143044}" type="presParOf" srcId="{9EE69E48-9FA7-47A4-A668-991445423893}" destId="{69DBCC22-02AE-4A09-A56E-EFFCA38EE103}" srcOrd="0" destOrd="0" presId="urn:microsoft.com/office/officeart/2005/8/layout/hierarchy2"/>
    <dgm:cxn modelId="{BCC7842C-A002-4F87-B7DC-4E9A9A71E369}" type="presParOf" srcId="{9EE69E48-9FA7-47A4-A668-991445423893}" destId="{CC550F24-379A-4488-9D20-05868BF57DD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8D23F9-F025-47A6-BE5A-8FDA432937FE}">
      <dsp:nvSpPr>
        <dsp:cNvPr id="0" name=""/>
        <dsp:cNvSpPr/>
      </dsp:nvSpPr>
      <dsp:spPr>
        <a:xfrm>
          <a:off x="-5894084" y="-902574"/>
          <a:ext cx="7021276" cy="7021276"/>
        </a:xfrm>
        <a:prstGeom prst="blockArc">
          <a:avLst>
            <a:gd name="adj1" fmla="val 18900000"/>
            <a:gd name="adj2" fmla="val 2700000"/>
            <a:gd name="adj3" fmla="val 308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BCC4A1-45AB-4DA8-A42F-9D5361E52719}">
      <dsp:nvSpPr>
        <dsp:cNvPr id="0" name=""/>
        <dsp:cNvSpPr/>
      </dsp:nvSpPr>
      <dsp:spPr>
        <a:xfrm>
          <a:off x="365911" y="144016"/>
          <a:ext cx="6740573" cy="66025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Понимание природы и функции денег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365911" y="144016"/>
        <a:ext cx="6740573" cy="660259"/>
      </dsp:txXfrm>
    </dsp:sp>
    <dsp:sp modelId="{ADFA240B-D9EB-4BB6-B2F7-4CD5EC45C135}">
      <dsp:nvSpPr>
        <dsp:cNvPr id="0" name=""/>
        <dsp:cNvSpPr/>
      </dsp:nvSpPr>
      <dsp:spPr>
        <a:xfrm>
          <a:off x="69635" y="177869"/>
          <a:ext cx="592552" cy="592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13859-583B-4F69-9D98-0973EE9E53D2}">
      <dsp:nvSpPr>
        <dsp:cNvPr id="0" name=""/>
        <dsp:cNvSpPr/>
      </dsp:nvSpPr>
      <dsp:spPr>
        <a:xfrm>
          <a:off x="795198" y="855496"/>
          <a:ext cx="6311285" cy="660259"/>
        </a:xfrm>
        <a:prstGeom prst="rect">
          <a:avLst/>
        </a:prstGeom>
        <a:solidFill>
          <a:schemeClr val="accent4">
            <a:hueOff val="-1378643"/>
            <a:satOff val="7741"/>
            <a:lumOff val="-3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Умение ценить и считать деньги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795198" y="855496"/>
        <a:ext cx="6311285" cy="660259"/>
      </dsp:txXfrm>
    </dsp:sp>
    <dsp:sp modelId="{198E20D5-47EA-4C5C-906F-A4FDE6427CD9}">
      <dsp:nvSpPr>
        <dsp:cNvPr id="0" name=""/>
        <dsp:cNvSpPr/>
      </dsp:nvSpPr>
      <dsp:spPr>
        <a:xfrm>
          <a:off x="498922" y="889349"/>
          <a:ext cx="592552" cy="592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378643"/>
              <a:satOff val="7741"/>
              <a:lumOff val="-3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5EA6C0-0C58-44FA-9720-A839D43F9412}">
      <dsp:nvSpPr>
        <dsp:cNvPr id="0" name=""/>
        <dsp:cNvSpPr/>
      </dsp:nvSpPr>
      <dsp:spPr>
        <a:xfrm>
          <a:off x="1030446" y="1566454"/>
          <a:ext cx="6076038" cy="660259"/>
        </a:xfrm>
        <a:prstGeom prst="rect">
          <a:avLst/>
        </a:prstGeom>
        <a:solidFill>
          <a:schemeClr val="accent4">
            <a:hueOff val="-2757287"/>
            <a:satOff val="15482"/>
            <a:lumOff val="-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Составлять финансовый отчет 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1030446" y="1566454"/>
        <a:ext cx="6076038" cy="660259"/>
      </dsp:txXfrm>
    </dsp:sp>
    <dsp:sp modelId="{32465165-7D3E-4ABC-8F5B-84F152BEA17D}">
      <dsp:nvSpPr>
        <dsp:cNvPr id="0" name=""/>
        <dsp:cNvSpPr/>
      </dsp:nvSpPr>
      <dsp:spPr>
        <a:xfrm>
          <a:off x="734170" y="1600308"/>
          <a:ext cx="592552" cy="592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757287"/>
              <a:satOff val="15482"/>
              <a:lumOff val="-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B0C91E-3C98-4674-9398-F89EF0B00E1D}">
      <dsp:nvSpPr>
        <dsp:cNvPr id="0" name=""/>
        <dsp:cNvSpPr/>
      </dsp:nvSpPr>
      <dsp:spPr>
        <a:xfrm>
          <a:off x="1105558" y="2277934"/>
          <a:ext cx="6000926" cy="660259"/>
        </a:xfrm>
        <a:prstGeom prst="rect">
          <a:avLst/>
        </a:prstGeom>
        <a:solidFill>
          <a:schemeClr val="accent4">
            <a:hueOff val="-4135930"/>
            <a:satOff val="23223"/>
            <a:lumOff val="-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Умение зарабатывать и создавать источники дохода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1105558" y="2277934"/>
        <a:ext cx="6000926" cy="660259"/>
      </dsp:txXfrm>
    </dsp:sp>
    <dsp:sp modelId="{18955427-6DE1-4A30-A598-B40009A6515B}">
      <dsp:nvSpPr>
        <dsp:cNvPr id="0" name=""/>
        <dsp:cNvSpPr/>
      </dsp:nvSpPr>
      <dsp:spPr>
        <a:xfrm>
          <a:off x="809282" y="2311787"/>
          <a:ext cx="592552" cy="592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C5ACE8-16D3-49D0-849F-3B8F6E4A4FED}">
      <dsp:nvSpPr>
        <dsp:cNvPr id="0" name=""/>
        <dsp:cNvSpPr/>
      </dsp:nvSpPr>
      <dsp:spPr>
        <a:xfrm>
          <a:off x="1030446" y="2989414"/>
          <a:ext cx="6076038" cy="660259"/>
        </a:xfrm>
        <a:prstGeom prst="rect">
          <a:avLst/>
        </a:prstGeom>
        <a:solidFill>
          <a:schemeClr val="accent4">
            <a:hueOff val="-5514574"/>
            <a:satOff val="30963"/>
            <a:lumOff val="-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Умение экономить и сберегать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1030446" y="2989414"/>
        <a:ext cx="6076038" cy="660259"/>
      </dsp:txXfrm>
    </dsp:sp>
    <dsp:sp modelId="{A9821F7B-D7BD-48D1-8B9A-E4192EFD8E2B}">
      <dsp:nvSpPr>
        <dsp:cNvPr id="0" name=""/>
        <dsp:cNvSpPr/>
      </dsp:nvSpPr>
      <dsp:spPr>
        <a:xfrm>
          <a:off x="734170" y="3023267"/>
          <a:ext cx="592552" cy="592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5514574"/>
              <a:satOff val="30963"/>
              <a:lumOff val="-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864462-F1C6-4680-A534-3BA71ABD7473}">
      <dsp:nvSpPr>
        <dsp:cNvPr id="0" name=""/>
        <dsp:cNvSpPr/>
      </dsp:nvSpPr>
      <dsp:spPr>
        <a:xfrm>
          <a:off x="795198" y="3700372"/>
          <a:ext cx="6311285" cy="660259"/>
        </a:xfrm>
        <a:prstGeom prst="rect">
          <a:avLst/>
        </a:prstGeom>
        <a:solidFill>
          <a:schemeClr val="accent4">
            <a:hueOff val="-6893216"/>
            <a:satOff val="38704"/>
            <a:lumOff val="-17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Умение жить по средствам и не брат в долг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795198" y="3700372"/>
        <a:ext cx="6311285" cy="660259"/>
      </dsp:txXfrm>
    </dsp:sp>
    <dsp:sp modelId="{28718439-175E-4689-8615-7784AB025DF3}">
      <dsp:nvSpPr>
        <dsp:cNvPr id="0" name=""/>
        <dsp:cNvSpPr/>
      </dsp:nvSpPr>
      <dsp:spPr>
        <a:xfrm>
          <a:off x="498922" y="3734226"/>
          <a:ext cx="592552" cy="592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6893216"/>
              <a:satOff val="38704"/>
              <a:lumOff val="-1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48A5A-5491-4B08-9EEB-DD667F7C8B13}">
      <dsp:nvSpPr>
        <dsp:cNvPr id="0" name=""/>
        <dsp:cNvSpPr/>
      </dsp:nvSpPr>
      <dsp:spPr>
        <a:xfrm>
          <a:off x="365911" y="4411852"/>
          <a:ext cx="6740573" cy="660259"/>
        </a:xfrm>
        <a:prstGeom prst="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271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Умение возвращать долги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365911" y="4411852"/>
        <a:ext cx="6740573" cy="660259"/>
      </dsp:txXfrm>
    </dsp:sp>
    <dsp:sp modelId="{55F67415-32FD-48B1-BF8D-CAA63CC6B541}">
      <dsp:nvSpPr>
        <dsp:cNvPr id="0" name=""/>
        <dsp:cNvSpPr/>
      </dsp:nvSpPr>
      <dsp:spPr>
        <a:xfrm>
          <a:off x="69635" y="4445705"/>
          <a:ext cx="592552" cy="5925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CBDEFC-6691-45EF-8938-A676B49EE3D8}">
      <dsp:nvSpPr>
        <dsp:cNvPr id="0" name=""/>
        <dsp:cNvSpPr/>
      </dsp:nvSpPr>
      <dsp:spPr>
        <a:xfrm>
          <a:off x="432052" y="1416843"/>
          <a:ext cx="2460625" cy="123031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2"/>
              </a:solidFill>
            </a:rPr>
            <a:t>Финансовая грамотность</a:t>
          </a:r>
          <a:endParaRPr lang="ru-RU" sz="2900" kern="1200" dirty="0">
            <a:solidFill>
              <a:schemeClr val="tx2"/>
            </a:solidFill>
          </a:endParaRPr>
        </a:p>
      </dsp:txBody>
      <dsp:txXfrm>
        <a:off x="468087" y="1452878"/>
        <a:ext cx="2388555" cy="1158242"/>
      </dsp:txXfrm>
    </dsp:sp>
    <dsp:sp modelId="{6BC88D36-F596-4503-B980-A517A3FDC89D}">
      <dsp:nvSpPr>
        <dsp:cNvPr id="0" name=""/>
        <dsp:cNvSpPr/>
      </dsp:nvSpPr>
      <dsp:spPr>
        <a:xfrm rot="18289469">
          <a:off x="2523035" y="1297324"/>
          <a:ext cx="1723535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723535" y="272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solidFill>
              <a:schemeClr val="tx2"/>
            </a:solidFill>
          </a:endParaRPr>
        </a:p>
      </dsp:txBody>
      <dsp:txXfrm>
        <a:off x="3341714" y="1281481"/>
        <a:ext cx="86176" cy="86176"/>
      </dsp:txXfrm>
    </dsp:sp>
    <dsp:sp modelId="{A25B5FF5-1BE5-434C-BB2B-F56372588240}">
      <dsp:nvSpPr>
        <dsp:cNvPr id="0" name=""/>
        <dsp:cNvSpPr/>
      </dsp:nvSpPr>
      <dsp:spPr>
        <a:xfrm>
          <a:off x="3876927" y="1984"/>
          <a:ext cx="3107843" cy="123031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2"/>
              </a:solidFill>
            </a:rPr>
            <a:t>Уроки по ФГ</a:t>
          </a:r>
          <a:endParaRPr lang="ru-RU" sz="2900" kern="1200" dirty="0">
            <a:solidFill>
              <a:schemeClr val="tx2"/>
            </a:solidFill>
          </a:endParaRPr>
        </a:p>
      </dsp:txBody>
      <dsp:txXfrm>
        <a:off x="3912962" y="38019"/>
        <a:ext cx="3035773" cy="1158242"/>
      </dsp:txXfrm>
    </dsp:sp>
    <dsp:sp modelId="{2779D63E-1BEF-4E13-A534-82F04D5B5281}">
      <dsp:nvSpPr>
        <dsp:cNvPr id="0" name=""/>
        <dsp:cNvSpPr/>
      </dsp:nvSpPr>
      <dsp:spPr>
        <a:xfrm>
          <a:off x="2892677" y="2004753"/>
          <a:ext cx="984250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984250" y="272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tx2"/>
            </a:solidFill>
          </a:endParaRPr>
        </a:p>
      </dsp:txBody>
      <dsp:txXfrm>
        <a:off x="3360196" y="2007393"/>
        <a:ext cx="49212" cy="49212"/>
      </dsp:txXfrm>
    </dsp:sp>
    <dsp:sp modelId="{8F58EE1A-B176-452F-B883-348A2CB10EDF}">
      <dsp:nvSpPr>
        <dsp:cNvPr id="0" name=""/>
        <dsp:cNvSpPr/>
      </dsp:nvSpPr>
      <dsp:spPr>
        <a:xfrm>
          <a:off x="3876927" y="1416843"/>
          <a:ext cx="3107843" cy="123031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2"/>
              </a:solidFill>
            </a:rPr>
            <a:t>Воспитательная работа</a:t>
          </a:r>
          <a:endParaRPr lang="ru-RU" sz="2900" kern="1200" dirty="0">
            <a:solidFill>
              <a:schemeClr val="tx2"/>
            </a:solidFill>
          </a:endParaRPr>
        </a:p>
      </dsp:txBody>
      <dsp:txXfrm>
        <a:off x="3912962" y="1452878"/>
        <a:ext cx="3035773" cy="1158242"/>
      </dsp:txXfrm>
    </dsp:sp>
    <dsp:sp modelId="{5CB17DC0-F1B0-4521-8074-D457B33CFB5B}">
      <dsp:nvSpPr>
        <dsp:cNvPr id="0" name=""/>
        <dsp:cNvSpPr/>
      </dsp:nvSpPr>
      <dsp:spPr>
        <a:xfrm rot="3310531">
          <a:off x="2523035" y="2712183"/>
          <a:ext cx="1723535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723535" y="272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solidFill>
              <a:schemeClr val="tx2"/>
            </a:solidFill>
          </a:endParaRPr>
        </a:p>
      </dsp:txBody>
      <dsp:txXfrm>
        <a:off x="3341714" y="2696341"/>
        <a:ext cx="86176" cy="86176"/>
      </dsp:txXfrm>
    </dsp:sp>
    <dsp:sp modelId="{69DBCC22-02AE-4A09-A56E-EFFCA38EE103}">
      <dsp:nvSpPr>
        <dsp:cNvPr id="0" name=""/>
        <dsp:cNvSpPr/>
      </dsp:nvSpPr>
      <dsp:spPr>
        <a:xfrm>
          <a:off x="3876927" y="2831703"/>
          <a:ext cx="3107843" cy="123031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tx2"/>
              </a:solidFill>
            </a:rPr>
            <a:t>Внеурочная деятельность</a:t>
          </a:r>
          <a:endParaRPr lang="ru-RU" sz="2900" kern="1200" dirty="0">
            <a:solidFill>
              <a:schemeClr val="tx2"/>
            </a:solidFill>
          </a:endParaRPr>
        </a:p>
      </dsp:txBody>
      <dsp:txXfrm>
        <a:off x="3912962" y="2867738"/>
        <a:ext cx="3035773" cy="11582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lesnayabirzha" TargetMode="External"/><Relationship Id="rId2" Type="http://schemas.openxmlformats.org/officeDocument/2006/relationships/hyperlink" Target="http://homeclass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0"/>
            <a:ext cx="6984776" cy="189436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Финансовая грамотность в начальной школе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58800" y="5441776"/>
            <a:ext cx="6633679" cy="1371600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pPr algn="r"/>
            <a:r>
              <a:rPr lang="ru-RU" sz="1200" dirty="0" smtClean="0"/>
              <a:t>Лисина А.П.</a:t>
            </a:r>
          </a:p>
          <a:p>
            <a:pPr algn="r"/>
            <a:r>
              <a:rPr lang="ru-RU" sz="1200" dirty="0"/>
              <a:t>с</a:t>
            </a:r>
            <a:r>
              <a:rPr lang="ru-RU" sz="1200" dirty="0" smtClean="0"/>
              <a:t>оавтор :</a:t>
            </a:r>
            <a:r>
              <a:rPr lang="ru-RU" sz="1200" dirty="0" err="1" smtClean="0"/>
              <a:t>Шаймарданова</a:t>
            </a:r>
            <a:r>
              <a:rPr lang="ru-RU" sz="1200" dirty="0" smtClean="0"/>
              <a:t> Т.Ю.</a:t>
            </a:r>
          </a:p>
          <a:p>
            <a:pPr algn="ctr"/>
            <a:r>
              <a:rPr lang="ru-RU" sz="1200" dirty="0" smtClean="0"/>
              <a:t>г</a:t>
            </a:r>
            <a:r>
              <a:rPr lang="ru-RU" sz="1200" dirty="0" smtClean="0"/>
              <a:t>. Мурманск, 2021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895352" y="277746"/>
            <a:ext cx="4899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МБОУ г. Мурманска СОШ№21 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1026" name="Picture 2" descr="https://r1.nubex.ru/s7467-3be/f4589_5b/%D0%B7%D0%B0%D1%81%D1%82%D0%B0%D0%B2%D0%BA%D0%B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5469" r="99922">
                        <a14:foregroundMark x1="28281" y1="78611" x2="28281" y2="78611"/>
                        <a14:foregroundMark x1="37109" y1="80139" x2="37109" y2="80139"/>
                        <a14:foregroundMark x1="37578" y1="78889" x2="37578" y2="78889"/>
                        <a14:foregroundMark x1="39219" y1="81250" x2="39219" y2="81250"/>
                        <a14:foregroundMark x1="35938" y1="78889" x2="35938" y2="78889"/>
                        <a14:foregroundMark x1="34922" y1="78611" x2="34922" y2="78611"/>
                        <a14:foregroundMark x1="33906" y1="77778" x2="33906" y2="7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93"/>
          <a:stretch/>
        </p:blipFill>
        <p:spPr bwMode="auto">
          <a:xfrm>
            <a:off x="4211960" y="1933690"/>
            <a:ext cx="4295623" cy="326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50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9324" r="17451" b="72372"/>
          <a:stretch/>
        </p:blipFill>
        <p:spPr bwMode="auto">
          <a:xfrm>
            <a:off x="35496" y="116632"/>
            <a:ext cx="8753353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1" t="68254" r="17562" b="9921"/>
          <a:stretch/>
        </p:blipFill>
        <p:spPr bwMode="auto">
          <a:xfrm>
            <a:off x="40995" y="3356992"/>
            <a:ext cx="8748000" cy="180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1" t="9722" r="17562" b="68888"/>
          <a:stretch/>
        </p:blipFill>
        <p:spPr bwMode="auto">
          <a:xfrm>
            <a:off x="40995" y="1635243"/>
            <a:ext cx="8748000" cy="177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76" t="6300" r="21108" b="5804"/>
          <a:stretch/>
        </p:blipFill>
        <p:spPr bwMode="auto">
          <a:xfrm>
            <a:off x="2267744" y="232229"/>
            <a:ext cx="4542971" cy="64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92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pbs.twimg.com/media/CJ3DZvQWgAAfu6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340768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 </a:t>
            </a:r>
            <a:r>
              <a:rPr lang="ru-RU" dirty="0" smtClean="0"/>
              <a:t>Авторская программа </a:t>
            </a:r>
            <a:br>
              <a:rPr lang="ru-RU" dirty="0" smtClean="0"/>
            </a:br>
            <a:r>
              <a:rPr lang="ru-RU" dirty="0" smtClean="0"/>
              <a:t>Юлии </a:t>
            </a:r>
            <a:r>
              <a:rPr lang="ru-RU" dirty="0" err="1" smtClean="0"/>
              <a:t>Корлюговой</a:t>
            </a: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«Финансовая </a:t>
            </a:r>
            <a:r>
              <a:rPr lang="ru-RU" dirty="0"/>
              <a:t>грамотность » </a:t>
            </a:r>
          </a:p>
        </p:txBody>
      </p:sp>
    </p:spTree>
    <p:extLst>
      <p:ext uri="{BB962C8B-B14F-4D97-AF65-F5344CB8AC3E}">
        <p14:creationId xmlns:p14="http://schemas.microsoft.com/office/powerpoint/2010/main" val="399186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139529" cy="1143000"/>
          </a:xfrm>
        </p:spPr>
        <p:txBody>
          <a:bodyPr/>
          <a:lstStyle/>
          <a:p>
            <a:pPr algn="ctr"/>
            <a:r>
              <a:rPr lang="ru-RU" dirty="0" smtClean="0"/>
              <a:t>Методические приемы по формированию ФГ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5" t="11928" r="35743" b="54960"/>
          <a:stretch/>
        </p:blipFill>
        <p:spPr bwMode="auto">
          <a:xfrm>
            <a:off x="107504" y="1524000"/>
            <a:ext cx="8489225" cy="44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687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5" t="11905" r="27379" b="30357"/>
          <a:stretch/>
        </p:blipFill>
        <p:spPr bwMode="auto">
          <a:xfrm>
            <a:off x="611560" y="1353879"/>
            <a:ext cx="7632848" cy="551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139529" cy="1143000"/>
          </a:xfrm>
        </p:spPr>
        <p:txBody>
          <a:bodyPr/>
          <a:lstStyle/>
          <a:p>
            <a:pPr algn="ctr"/>
            <a:r>
              <a:rPr lang="ru-RU" dirty="0" smtClean="0"/>
              <a:t>Методические приемы по формированию ФГ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30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2" t="19246" r="35256" b="40278"/>
          <a:stretch/>
        </p:blipFill>
        <p:spPr bwMode="auto">
          <a:xfrm>
            <a:off x="283794" y="1537455"/>
            <a:ext cx="774260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199" y="274638"/>
            <a:ext cx="8139529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/>
              <a:t>Методические приемы по формированию ФГ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71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1" t="19444" r="49928" b="60318"/>
          <a:stretch/>
        </p:blipFill>
        <p:spPr bwMode="auto">
          <a:xfrm>
            <a:off x="580882" y="2132856"/>
            <a:ext cx="7992587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1278" y="404664"/>
            <a:ext cx="8139529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Методические приемы по формированию ФГ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0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Список литературы: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err="1" smtClean="0">
                <a:cs typeface="Times New Roman" pitchFamily="18" charset="0"/>
              </a:rPr>
              <a:t>Бокарев</a:t>
            </a:r>
            <a:r>
              <a:rPr lang="ru-RU" sz="2000" dirty="0" smtClean="0">
                <a:cs typeface="Times New Roman" pitchFamily="18" charset="0"/>
              </a:rPr>
              <a:t> </a:t>
            </a:r>
            <a:r>
              <a:rPr lang="ru-RU" sz="2000" dirty="0">
                <a:cs typeface="Times New Roman" pitchFamily="18" charset="0"/>
              </a:rPr>
              <a:t>А. Повышение уровня финансовой грамотности населения в Российской Федерации // </a:t>
            </a:r>
            <a:r>
              <a:rPr lang="ru-RU" sz="2000" dirty="0" smtClean="0">
                <a:cs typeface="Times New Roman" pitchFamily="18" charset="0"/>
              </a:rPr>
              <a:t>Финансы</a:t>
            </a:r>
            <a:r>
              <a:rPr lang="ru-RU" sz="2000" dirty="0">
                <a:cs typeface="Times New Roman" pitchFamily="18" charset="0"/>
              </a:rPr>
              <a:t>. 2010. № 9. С. 3-6</a:t>
            </a:r>
            <a:r>
              <a:rPr lang="ru-RU" sz="2000" dirty="0" smtClean="0"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Кузина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О., Ибрагимова Д. Проблемы измерения и пути 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повышения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финансовой грамотности населения России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000" dirty="0">
                <a:cs typeface="Times New Roman" pitchFamily="18" charset="0"/>
              </a:rPr>
              <a:t>Повышение уровня финансовой грамотности - накопление в обществе человеческого потенциала // Экономика мегаполисов и регионов. 2010. № 3. С. 12-21</a:t>
            </a:r>
            <a:r>
              <a:rPr lang="ru-RU" sz="2000" dirty="0" smtClean="0"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cs typeface="Times New Roman" pitchFamily="18" charset="0"/>
              </a:rPr>
              <a:t>Интернет-ресурсы: </a:t>
            </a:r>
            <a:r>
              <a:rPr lang="en-US" sz="2000" dirty="0" smtClean="0">
                <a:cs typeface="Times New Roman" pitchFamily="18" charset="0"/>
              </a:rPr>
              <a:t>https</a:t>
            </a:r>
            <a:r>
              <a:rPr lang="en-US" sz="2000" dirty="0">
                <a:cs typeface="Times New Roman" pitchFamily="18" charset="0"/>
              </a:rPr>
              <a:t>://4brain.ru/finance</a:t>
            </a:r>
            <a:r>
              <a:rPr lang="en-US" sz="2000" dirty="0" smtClean="0">
                <a:cs typeface="Times New Roman" pitchFamily="18" charset="0"/>
              </a:rPr>
              <a:t>/</a:t>
            </a:r>
            <a:r>
              <a:rPr lang="ru-RU" sz="2000" dirty="0" smtClean="0">
                <a:cs typeface="Times New Roman" pitchFamily="18" charset="0"/>
              </a:rPr>
              <a:t>,</a:t>
            </a:r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>
                <a:cs typeface="Times New Roman" pitchFamily="18" charset="0"/>
                <a:hlinkClick r:id="rId2"/>
              </a:rPr>
              <a:t>http://</a:t>
            </a:r>
            <a:r>
              <a:rPr lang="en-US" sz="2000" dirty="0" smtClean="0">
                <a:cs typeface="Times New Roman" pitchFamily="18" charset="0"/>
                <a:hlinkClick r:id="rId2"/>
              </a:rPr>
              <a:t>homeclass.ru</a:t>
            </a:r>
            <a:endParaRPr lang="ru-RU" sz="2000" dirty="0" smtClean="0"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cs typeface="Times New Roman" pitchFamily="18" charset="0"/>
              </a:rPr>
              <a:t>Интернет-ресурсы: </a:t>
            </a:r>
            <a:r>
              <a:rPr lang="en-US" sz="2000" dirty="0" smtClean="0">
                <a:cs typeface="Times New Roman" pitchFamily="18" charset="0"/>
                <a:hlinkClick r:id="rId3"/>
              </a:rPr>
              <a:t>https</a:t>
            </a:r>
            <a:r>
              <a:rPr lang="en-US" sz="2000" dirty="0">
                <a:cs typeface="Times New Roman" pitchFamily="18" charset="0"/>
                <a:hlinkClick r:id="rId3"/>
              </a:rPr>
              <a:t>://</a:t>
            </a:r>
            <a:r>
              <a:rPr lang="en-US" sz="2000" dirty="0" smtClean="0">
                <a:cs typeface="Times New Roman" pitchFamily="18" charset="0"/>
                <a:hlinkClick r:id="rId3"/>
              </a:rPr>
              <a:t>vk.com/lesnayabirzha</a:t>
            </a:r>
            <a:endParaRPr lang="ru-RU" sz="2000" dirty="0" smtClean="0"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cs typeface="Times New Roman" pitchFamily="18" charset="0"/>
              </a:rPr>
              <a:t>Интернет-ресурсы</a:t>
            </a:r>
            <a:r>
              <a:rPr lang="ru-RU" sz="2000" dirty="0" smtClean="0">
                <a:cs typeface="Times New Roman" pitchFamily="18" charset="0"/>
              </a:rPr>
              <a:t>: </a:t>
            </a:r>
            <a:r>
              <a:rPr lang="en-US" sz="2000" dirty="0" smtClean="0">
                <a:cs typeface="Times New Roman" pitchFamily="18" charset="0"/>
              </a:rPr>
              <a:t>https</a:t>
            </a:r>
            <a:r>
              <a:rPr lang="en-US" sz="2000" dirty="0">
                <a:cs typeface="Times New Roman" pitchFamily="18" charset="0"/>
              </a:rPr>
              <a:t>://fmc.hse.ru</a:t>
            </a:r>
            <a:endParaRPr lang="ru-RU" sz="20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62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80" y="116632"/>
            <a:ext cx="8219256" cy="1143000"/>
          </a:xfrm>
        </p:spPr>
        <p:txBody>
          <a:bodyPr/>
          <a:lstStyle/>
          <a:p>
            <a:r>
              <a:rPr lang="ru-RU" dirty="0" smtClean="0"/>
              <a:t>Что  такое   финансовая  грамотность?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71766" y="1556792"/>
            <a:ext cx="8060673" cy="32403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2313" algn="just">
              <a:buFont typeface="Wingdings"/>
              <a:buNone/>
            </a:pPr>
            <a:r>
              <a:rPr lang="ru-RU" sz="2800" b="1" dirty="0" smtClean="0"/>
              <a:t>Финансовая грамотность</a:t>
            </a:r>
            <a:r>
              <a:rPr lang="ru-RU" sz="2800" dirty="0" smtClean="0"/>
              <a:t> – способность принимать обоснованные решения и совершать эффективные действия в сферах, имеющих отношение к управлению финансами, для реализации жизненных целей и планов в текущий момент и будущие периоды.</a:t>
            </a:r>
            <a:endParaRPr lang="ru-RU" sz="2800" dirty="0"/>
          </a:p>
        </p:txBody>
      </p:sp>
      <p:sp>
        <p:nvSpPr>
          <p:cNvPr id="5" name="AutoShape 2" descr="https://p.calameoassets.com/191114193937-f647b3fa82258e1ca4a7013f66136116/p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p.calameoassets.com/191114193937-f647b3fa82258e1ca4a7013f66136116/p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p.calameoassets.com/191114193937-f647b3fa82258e1ca4a7013f66136116/p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250" b="81917" l="14813" r="85188">
                        <a14:foregroundMark x1="78125" y1="79833" x2="78125" y2="79833"/>
                        <a14:foregroundMark x1="16688" y1="75750" x2="16688" y2="75750"/>
                        <a14:foregroundMark x1="44938" y1="57750" x2="44938" y2="5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12" t="25661" r="15033" b="18214"/>
          <a:stretch/>
        </p:blipFill>
        <p:spPr bwMode="auto">
          <a:xfrm>
            <a:off x="3779912" y="4146947"/>
            <a:ext cx="4248472" cy="255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59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Наталья Владимировна\Desktop\img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62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274638"/>
            <a:ext cx="8592889" cy="1143000"/>
          </a:xfrm>
        </p:spPr>
        <p:txBody>
          <a:bodyPr/>
          <a:lstStyle/>
          <a:p>
            <a:r>
              <a:rPr lang="ru-RU" dirty="0" smtClean="0"/>
              <a:t>Что  отличает  финансово  грамотного  человека?</a:t>
            </a:r>
            <a:endParaRPr lang="ru-RU" dirty="0"/>
          </a:p>
        </p:txBody>
      </p:sp>
      <p:sp>
        <p:nvSpPr>
          <p:cNvPr id="4" name="AutoShape 2" descr="https://1.bp.blogspot.com/-2helRo9PiDE/Xobbuz_irjI/AAAAAAAAACw/cRTFdYzW4WgveRIZzpe3nYdCGp45ti1kgCLcBGAsYHQ/s1600/%25D0%25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s://1.bp.blogspot.com/-2helRo9PiDE/Xobbuz_irjI/AAAAAAAAACw/cRTFdYzW4WgveRIZzpe3nYdCGp45ti1kgCLcBGAsYHQ/s1600/%25D0%25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88611"/>
            <a:ext cx="42484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1.bp.blogspot.com/-2helRo9PiDE/Xobbuz_irjI/AAAAAAAAACw/cRTFdYzW4WgveRIZzpe3nYdCGp45ti1kgCLcBGAsYHQ/s1600/%25D0%25B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-3962400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Наталья Владимировна\Desktop\ФИНАНСЫ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07" t="62075" r="27580" b="6950"/>
          <a:stretch/>
        </p:blipFill>
        <p:spPr bwMode="auto">
          <a:xfrm>
            <a:off x="6732240" y="4581598"/>
            <a:ext cx="1519084" cy="212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Наталья Владимировна\Desktop\ФИНАНСЫ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28" t="35824" r="9570" b="33190"/>
          <a:stretch/>
        </p:blipFill>
        <p:spPr bwMode="auto">
          <a:xfrm>
            <a:off x="6944816" y="2369961"/>
            <a:ext cx="1655247" cy="212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Наталья Владимировна\Desktop\ФИНАНСЫ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t="19426" r="29338" b="52222"/>
          <a:stretch/>
        </p:blipFill>
        <p:spPr bwMode="auto">
          <a:xfrm>
            <a:off x="5884645" y="1142508"/>
            <a:ext cx="1235438" cy="194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Наталья Владимировна\Desktop\ФИНАНСЫ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6" t="19570" r="61129" b="52222"/>
          <a:stretch/>
        </p:blipFill>
        <p:spPr bwMode="auto">
          <a:xfrm>
            <a:off x="1672585" y="1397796"/>
            <a:ext cx="1548922" cy="168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Наталья Владимировна\Desktop\ФИНАНСЫ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3" t="60143" r="61666" b="4444"/>
          <a:stretch/>
        </p:blipFill>
        <p:spPr bwMode="auto">
          <a:xfrm>
            <a:off x="1356344" y="4429432"/>
            <a:ext cx="1843548" cy="242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Наталья Владимировна\Desktop\ФИНАНСЫ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4" t="37706" r="80800" b="33477"/>
          <a:stretch/>
        </p:blipFill>
        <p:spPr bwMode="auto">
          <a:xfrm>
            <a:off x="851819" y="2924944"/>
            <a:ext cx="1057520" cy="197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55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https://i.mycdn.me/i?r=AzEPZsRbOZEKgBhR0XGMT1RkUkHAMt9mFqDgFZpYm10YfqaKTM5SRkZCeTgDn6uOyic,https://i.mycdn.me/i?r=AzEPZsRbOZEKgBhR0XGMT1Rkc3s1nhWfDA-keXB4D4paP6aKTM5SRkZCeTgDn6uOyic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"/>
          <a:stretch/>
        </p:blipFill>
        <p:spPr bwMode="auto">
          <a:xfrm>
            <a:off x="155574" y="2980160"/>
            <a:ext cx="2443209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32778327"/>
              </p:ext>
            </p:extLst>
          </p:nvPr>
        </p:nvGraphicFramePr>
        <p:xfrm>
          <a:off x="1475656" y="1484784"/>
          <a:ext cx="7176120" cy="5216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55575" y="274638"/>
            <a:ext cx="8592889" cy="1143000"/>
          </a:xfrm>
        </p:spPr>
        <p:txBody>
          <a:bodyPr/>
          <a:lstStyle/>
          <a:p>
            <a:pPr algn="ctr"/>
            <a:r>
              <a:rPr lang="ru-RU" dirty="0" smtClean="0"/>
              <a:t>Основы финансовой грамотности </a:t>
            </a:r>
            <a:br>
              <a:rPr lang="ru-RU" dirty="0" smtClean="0"/>
            </a:br>
            <a:r>
              <a:rPr lang="ru-RU" dirty="0" smtClean="0"/>
              <a:t>для детей</a:t>
            </a:r>
            <a:endParaRPr lang="ru-RU" dirty="0"/>
          </a:p>
        </p:txBody>
      </p:sp>
      <p:sp>
        <p:nvSpPr>
          <p:cNvPr id="6" name="AutoShape 2" descr="https://i.pinimg.com/736x/81/10/f5/8110f559f3d85ee74b00a208450568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.pinimg.com/736x/81/10/f5/8110f559f3d85ee74b00a2084505689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s://i.pinimg.com/736x/81/10/f5/8110f559f3d85ee74b00a2084505689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https://i.mycdn.me/i?r=AzEPZsRbOZEKgBhR0XGMT1RkUkHAMt9mFqDgFZpYm10YfqaKTM5SRkZCeTgDn6uOyic,https://i.mycdn.me/i?r=AzEPZsRbOZEKgBhR0XGMT1Rkc3s1nhWfDA-keXB4D4paP6aKTM5SRkZCeTgDn6uOyi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85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Занятия по финансовой грамотности</a:t>
            </a:r>
            <a:endParaRPr lang="ru-RU" dirty="0"/>
          </a:p>
        </p:txBody>
      </p:sp>
      <p:pic>
        <p:nvPicPr>
          <p:cNvPr id="5122" name="Picture 2" descr="https://avatars.mds.yandex.net/get-zen_doc/62917/pub_61020f7933c4f079f1f29850_6108f652c1cc570a33a9ccff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3960440" cy="235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93457272"/>
              </p:ext>
            </p:extLst>
          </p:nvPr>
        </p:nvGraphicFramePr>
        <p:xfrm>
          <a:off x="827584" y="1556792"/>
          <a:ext cx="741682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103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9325" r="17451" b="66270"/>
          <a:stretch/>
        </p:blipFill>
        <p:spPr bwMode="auto">
          <a:xfrm>
            <a:off x="107504" y="116632"/>
            <a:ext cx="875335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75893" r="17451" b="8790"/>
          <a:stretch/>
        </p:blipFill>
        <p:spPr bwMode="auto">
          <a:xfrm>
            <a:off x="107774" y="2136912"/>
            <a:ext cx="8712000" cy="125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1" t="6733" r="17562" b="68998"/>
          <a:stretch/>
        </p:blipFill>
        <p:spPr bwMode="auto">
          <a:xfrm>
            <a:off x="107504" y="3396345"/>
            <a:ext cx="8712000" cy="200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1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7" t="36707" r="17562" b="16865"/>
          <a:stretch/>
        </p:blipFill>
        <p:spPr bwMode="auto">
          <a:xfrm>
            <a:off x="35496" y="1700808"/>
            <a:ext cx="872558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9324" r="17451" b="72372"/>
          <a:stretch/>
        </p:blipFill>
        <p:spPr bwMode="auto">
          <a:xfrm>
            <a:off x="35496" y="116632"/>
            <a:ext cx="8753353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76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9324" r="17451" b="72372"/>
          <a:stretch/>
        </p:blipFill>
        <p:spPr bwMode="auto">
          <a:xfrm>
            <a:off x="35496" y="116632"/>
            <a:ext cx="8753353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t="7540" r="17451" b="52381"/>
          <a:stretch/>
        </p:blipFill>
        <p:spPr bwMode="auto">
          <a:xfrm>
            <a:off x="27337" y="1655958"/>
            <a:ext cx="8761511" cy="331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116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167</TotalTime>
  <Words>230</Words>
  <Application>Microsoft Office PowerPoint</Application>
  <PresentationFormat>Экран (4:3)</PresentationFormat>
  <Paragraphs>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Century Schoolbook</vt:lpstr>
      <vt:lpstr>Times New Roman</vt:lpstr>
      <vt:lpstr>Wingdings</vt:lpstr>
      <vt:lpstr>Wingdings 2</vt:lpstr>
      <vt:lpstr>Эркер</vt:lpstr>
      <vt:lpstr>Финансовая грамотность в начальной школе</vt:lpstr>
      <vt:lpstr>Что  такое   финансовая  грамотность?</vt:lpstr>
      <vt:lpstr>Презентация PowerPoint</vt:lpstr>
      <vt:lpstr>Что  отличает  финансово  грамотного  человека?</vt:lpstr>
      <vt:lpstr>Основы финансовой грамотности  для детей</vt:lpstr>
      <vt:lpstr>Занятия по финансовой грамотности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Авторская программа  Юлии Корлюговой  «Финансовая грамотность » </vt:lpstr>
      <vt:lpstr>Методические приемы по формированию ФГ</vt:lpstr>
      <vt:lpstr>Методические приемы по формированию ФГ</vt:lpstr>
      <vt:lpstr>Презентация PowerPoint</vt:lpstr>
      <vt:lpstr>Презентация PowerPoint</vt:lpstr>
      <vt:lpstr>Список литературы: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Финансовая грамотность в начальной школе</dc:title>
  <dc:creator>Наталья Владимировна</dc:creator>
  <cp:lastModifiedBy>Пользователь Windows</cp:lastModifiedBy>
  <cp:revision>24</cp:revision>
  <dcterms:created xsi:type="dcterms:W3CDTF">2018-01-05T09:11:44Z</dcterms:created>
  <dcterms:modified xsi:type="dcterms:W3CDTF">2021-12-08T07:59:07Z</dcterms:modified>
</cp:coreProperties>
</file>