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handoutMasterIdLst>
    <p:handoutMasterId r:id="rId11"/>
  </p:handoutMasterIdLst>
  <p:sldIdLst>
    <p:sldId id="295" r:id="rId2"/>
    <p:sldId id="296" r:id="rId3"/>
    <p:sldId id="266" r:id="rId4"/>
    <p:sldId id="267" r:id="rId5"/>
    <p:sldId id="268" r:id="rId6"/>
    <p:sldId id="299" r:id="rId7"/>
    <p:sldId id="300" r:id="rId8"/>
    <p:sldId id="273" r:id="rId9"/>
    <p:sldId id="27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13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0" d="100"/>
          <a:sy n="90" d="100"/>
        </p:scale>
        <p:origin x="-3642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A63F2E-5367-4B94-87E9-D5C65B51ED15}" type="datetimeFigureOut">
              <a:rPr lang="ru-RU" smtClean="0"/>
              <a:pPr/>
              <a:t>26.12.2014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99807A-0716-4394-B8E1-0661B280CA0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26.12.2014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jpeg"/><Relationship Id="rId5" Type="http://schemas.openxmlformats.org/officeDocument/2006/relationships/package" Target="../embeddings/_________Microsoft_Office_Word2.docx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3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4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а про меня :) - The Mirror of Erised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764704"/>
            <a:ext cx="4705350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699792" y="1052736"/>
            <a:ext cx="32403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Методика конспектирования</a:t>
            </a:r>
            <a:endParaRPr lang="ru-RU" sz="24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 rot="10800000" flipV="1">
            <a:off x="2696578" y="2075317"/>
            <a:ext cx="2705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    География 5,6 классы</a:t>
            </a:r>
            <a:endParaRPr lang="ru-RU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15816" y="4941168"/>
            <a:ext cx="40324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Презентация  педагога-библиотекаря МАОУ СОШ </a:t>
            </a:r>
            <a:r>
              <a:rPr lang="ru-RU" sz="160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№54  </a:t>
            </a:r>
            <a:r>
              <a:rPr lang="ru-RU" sz="1600" dirty="0" err="1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Атамановой</a:t>
            </a:r>
            <a:r>
              <a:rPr lang="ru-RU" sz="16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Е.И.</a:t>
            </a:r>
          </a:p>
        </p:txBody>
      </p:sp>
    </p:spTree>
  </p:cSld>
  <p:clrMapOvr>
    <a:masterClrMapping/>
  </p:clrMapOvr>
  <p:transition advClick="0"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131840" y="404664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28675" name="Object 3"/>
          <p:cNvGraphicFramePr>
            <a:graphicFrameLocks noChangeAspect="1"/>
          </p:cNvGraphicFramePr>
          <p:nvPr/>
        </p:nvGraphicFramePr>
        <p:xfrm>
          <a:off x="539552" y="404664"/>
          <a:ext cx="5826125" cy="5191125"/>
        </p:xfrm>
        <a:graphic>
          <a:graphicData uri="http://schemas.openxmlformats.org/presentationml/2006/ole">
            <p:oleObj spid="_x0000_s28675" name="Документ" r:id="rId3" imgW="5944886" imgH="5306707" progId="Word.Document.12">
              <p:embed/>
            </p:oleObj>
          </a:graphicData>
        </a:graphic>
      </p:graphicFrame>
      <p:pic>
        <p:nvPicPr>
          <p:cNvPr id="5" name="Рисунок 4" descr="35PHOTO - Евгений Харланов - маленький путешественник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1268760"/>
            <a:ext cx="3888432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8676" name="Object 4"/>
          <p:cNvGraphicFramePr>
            <a:graphicFrameLocks noChangeAspect="1"/>
          </p:cNvGraphicFramePr>
          <p:nvPr/>
        </p:nvGraphicFramePr>
        <p:xfrm>
          <a:off x="467544" y="3717032"/>
          <a:ext cx="5943600" cy="4689475"/>
        </p:xfrm>
        <a:graphic>
          <a:graphicData uri="http://schemas.openxmlformats.org/presentationml/2006/ole">
            <p:oleObj spid="_x0000_s28676" name="Документ" r:id="rId5" imgW="5944886" imgH="4701954" progId="Word.Document.12">
              <p:embed/>
            </p:oleObj>
          </a:graphicData>
        </a:graphic>
      </p:graphicFrame>
      <p:pic>
        <p:nvPicPr>
          <p:cNvPr id="7" name="Рисунок 6" descr="Спецкурс подготовки самостоятельных путешественников от компании Travel Logic- Купончо.ру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4077072"/>
            <a:ext cx="3816424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051720" y="836712"/>
            <a:ext cx="4464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B0F0"/>
                </a:solidFill>
              </a:rPr>
              <a:t>Что общего между этими картинками ?</a:t>
            </a: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51720" y="3284984"/>
            <a:ext cx="46876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FF0000"/>
                </a:solidFill>
              </a:rPr>
              <a:t>Путешествие !</a:t>
            </a:r>
            <a:endParaRPr lang="ru-RU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1331640" y="1052736"/>
          <a:ext cx="5962650" cy="5065712"/>
        </p:xfrm>
        <a:graphic>
          <a:graphicData uri="http://schemas.openxmlformats.org/presentationml/2006/ole">
            <p:oleObj spid="_x0000_s21506" name="Документ" r:id="rId3" imgW="5948118" imgH="5065526" progId="Word.Document.12">
              <p:embed/>
            </p:oleObj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699792" y="714356"/>
            <a:ext cx="22293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2"/>
                </a:solidFill>
              </a:rPr>
              <a:t>  </a:t>
            </a:r>
            <a:endParaRPr lang="ru-RU" sz="2400" dirty="0">
              <a:solidFill>
                <a:schemeClr val="accent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07704" y="764704"/>
            <a:ext cx="4824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</a:rPr>
              <a:t>А вы любите путешествовать ?</a:t>
            </a:r>
            <a:endParaRPr lang="ru-RU" sz="24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Биография Марко Поло (Marco Polo)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980728"/>
            <a:ext cx="3672408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Биография Фернан Магеллан (Ferdinand Magellan)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980728"/>
            <a:ext cx="3816424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Биография Жак-Ив Кусто (Jacques-Yves Cousteau)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3861048"/>
            <a:ext cx="3672408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://www.vokrugsvet.net/images/stories/1204/img-tN3hpb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3861048"/>
            <a:ext cx="3744416" cy="2592288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683568" y="116632"/>
            <a:ext cx="6781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             </a:t>
            </a:r>
            <a:r>
              <a:rPr lang="ru-RU" sz="2400" dirty="0" smtClean="0">
                <a:solidFill>
                  <a:srgbClr val="0070C0"/>
                </a:solidFill>
              </a:rPr>
              <a:t>Кто эти люди ? Чем они знамениты ?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3568" y="3501008"/>
            <a:ext cx="14684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Марко Поло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64088" y="3501008"/>
            <a:ext cx="19296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solidFill>
                  <a:srgbClr val="0070C0"/>
                </a:solidFill>
              </a:rPr>
              <a:t>Фернан</a:t>
            </a:r>
            <a:r>
              <a:rPr lang="ru-RU" dirty="0" smtClean="0">
                <a:solidFill>
                  <a:srgbClr val="0070C0"/>
                </a:solidFill>
              </a:rPr>
              <a:t> </a:t>
            </a:r>
            <a:r>
              <a:rPr lang="ru-RU" dirty="0" err="1" smtClean="0">
                <a:solidFill>
                  <a:srgbClr val="0070C0"/>
                </a:solidFill>
              </a:rPr>
              <a:t>Магелан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1560" y="6453336"/>
            <a:ext cx="1690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>
                <a:solidFill>
                  <a:srgbClr val="0070C0"/>
                </a:solidFill>
              </a:rPr>
              <a:t>Жак-Ив-Кусто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292080" y="6488668"/>
            <a:ext cx="1819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Федор Конюхов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572000" y="980728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п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72000" y="1340768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у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572000" y="1844824"/>
            <a:ext cx="2880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т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572000" y="2204864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е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72000" y="2564904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>
                <a:solidFill>
                  <a:srgbClr val="FF0000"/>
                </a:solidFill>
              </a:rPr>
              <a:t>ш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572000" y="2924944"/>
            <a:ext cx="476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е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572000" y="3284984"/>
            <a:ext cx="288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с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572000" y="3645024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т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572000" y="4005064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в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572000" y="4365105"/>
            <a:ext cx="476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е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 flipV="1">
            <a:off x="4499992" y="4725143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>
                <a:solidFill>
                  <a:srgbClr val="FF0000"/>
                </a:solidFill>
              </a:rPr>
              <a:t>н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572000" y="5013176"/>
            <a:ext cx="5918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>
                <a:solidFill>
                  <a:srgbClr val="FF0000"/>
                </a:solidFill>
              </a:rPr>
              <a:t>н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572000" y="5733256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к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572000" y="5373216"/>
            <a:ext cx="4007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и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572000" y="6093296"/>
            <a:ext cx="5162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и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1619672" y="2204864"/>
          <a:ext cx="5962650" cy="3564359"/>
        </p:xfrm>
        <a:graphic>
          <a:graphicData uri="http://schemas.openxmlformats.org/presentationml/2006/ole">
            <p:oleObj spid="_x0000_s22530" name="Документ" r:id="rId3" imgW="5948118" imgH="3817503" progId="Word.Document.12">
              <p:embed/>
            </p:oleObj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11561" y="908720"/>
            <a:ext cx="3024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</a:rPr>
              <a:t>Выполните задание: 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1700808"/>
            <a:ext cx="8892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</a:rPr>
              <a:t>  составьте конспект-сообщение о любом путешественнике.</a:t>
            </a:r>
            <a:endParaRPr lang="ru-RU" sz="24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ookish Wallpaper: Awesome or Atrocious? BOOK RIOT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268760"/>
            <a:ext cx="6624735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-2774172" y="476672"/>
            <a:ext cx="12962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70C0"/>
                </a:solidFill>
              </a:rPr>
              <a:t>                       Какие информационные источники вам необходимы?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5661248"/>
            <a:ext cx="335566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Географические справочники 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Энциклопедии 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Книги о путешественниках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Estudar - Шаблоны презентаций PowerPoint - SmileTemplates.co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484784"/>
            <a:ext cx="6624735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971600" y="476672"/>
            <a:ext cx="640143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0070C0"/>
                </a:solidFill>
              </a:rPr>
              <a:t>Вы нашли нужную информацию о путешественнике, </a:t>
            </a:r>
          </a:p>
          <a:p>
            <a:r>
              <a:rPr lang="ru-RU" sz="2000" dirty="0" smtClean="0">
                <a:solidFill>
                  <a:srgbClr val="0070C0"/>
                </a:solidFill>
              </a:rPr>
              <a:t>ее очень много. Что делать?</a:t>
            </a:r>
          </a:p>
          <a:p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1187624" y="5373216"/>
            <a:ext cx="63942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     </a:t>
            </a:r>
            <a:r>
              <a:rPr lang="ru-RU" sz="2400" dirty="0" smtClean="0">
                <a:solidFill>
                  <a:srgbClr val="0070C0"/>
                </a:solidFill>
              </a:rPr>
              <a:t>Составляем схему конспекта (кластер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411760" y="5934670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solidFill>
                  <a:srgbClr val="FF0000"/>
                </a:solidFill>
              </a:rPr>
              <a:t>Кластер</a:t>
            </a:r>
            <a:r>
              <a:rPr lang="ru-RU" dirty="0" smtClean="0">
                <a:solidFill>
                  <a:srgbClr val="FF0000"/>
                </a:solidFill>
              </a:rPr>
              <a:t>- подмножество результатов поиска , связанных единством   темы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915816" y="2636912"/>
            <a:ext cx="3384376" cy="15624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Имя  путешественника.</a:t>
            </a: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899592" y="1268760"/>
            <a:ext cx="2232248" cy="12024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Дата рождения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5148064" y="1196752"/>
            <a:ext cx="2160240" cy="10801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Место рождения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5364088" y="4869160"/>
            <a:ext cx="2282552" cy="10801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Дата путешествия</a:t>
            </a: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755576" y="4797152"/>
            <a:ext cx="2160240" cy="11521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Открытия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979712" y="404664"/>
            <a:ext cx="4291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</a:rPr>
              <a:t>     </a:t>
            </a:r>
            <a:r>
              <a:rPr lang="ru-RU" sz="2400" dirty="0" smtClean="0">
                <a:solidFill>
                  <a:srgbClr val="FF0000"/>
                </a:solidFill>
              </a:rPr>
              <a:t>Схема конспекта (кластер)</a:t>
            </a:r>
            <a:endParaRPr lang="ru-RU" sz="2400" dirty="0">
              <a:solidFill>
                <a:srgbClr val="FF0000"/>
              </a:solidFill>
            </a:endParaRPr>
          </a:p>
        </p:txBody>
      </p:sp>
      <p:cxnSp>
        <p:nvCxnSpPr>
          <p:cNvPr id="11" name="Прямая со стрелкой 10"/>
          <p:cNvCxnSpPr>
            <a:endCxn id="5" idx="5"/>
          </p:cNvCxnSpPr>
          <p:nvPr/>
        </p:nvCxnSpPr>
        <p:spPr>
          <a:xfrm flipH="1" flipV="1">
            <a:off x="2804935" y="2295100"/>
            <a:ext cx="470921" cy="6298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5940152" y="2204864"/>
            <a:ext cx="648072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H="1">
            <a:off x="2699792" y="3933056"/>
            <a:ext cx="576064" cy="11521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4" idx="5"/>
            <a:endCxn id="7" idx="0"/>
          </p:cNvCxnSpPr>
          <p:nvPr/>
        </p:nvCxnSpPr>
        <p:spPr>
          <a:xfrm>
            <a:off x="5804561" y="3970565"/>
            <a:ext cx="700803" cy="89859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644008" y="908720"/>
          <a:ext cx="3500356" cy="5726170"/>
        </p:xfrm>
        <a:graphic>
          <a:graphicData uri="http://schemas.openxmlformats.org/drawingml/2006/table">
            <a:tbl>
              <a:tblPr/>
              <a:tblGrid>
                <a:gridCol w="3500356"/>
              </a:tblGrid>
              <a:tr h="5726170">
                <a:tc>
                  <a:txBody>
                    <a:bodyPr/>
                    <a:lstStyle/>
                    <a:p>
                      <a:pPr algn="just"/>
                      <a:r>
                        <a:rPr lang="ru-RU" sz="700" dirty="0"/>
                        <a:t/>
                      </a:r>
                      <a:br>
                        <a:rPr lang="ru-RU" sz="700" dirty="0"/>
                      </a:br>
                      <a:r>
                        <a:rPr lang="ru-RU" sz="500" dirty="0"/>
                        <a:t>1. </a:t>
                      </a:r>
                      <a:r>
                        <a:rPr lang="ru-RU" sz="1100" dirty="0" smtClean="0"/>
                        <a:t>Ученый, который путешествовал по странам Азии 24 года.</a:t>
                      </a:r>
                    </a:p>
                    <a:p>
                      <a:pPr algn="just"/>
                      <a:r>
                        <a:rPr lang="ru-RU" sz="1100" dirty="0" smtClean="0"/>
                        <a:t>2. Норвежский исследователь, который первый достиг Южного полюса.</a:t>
                      </a:r>
                    </a:p>
                    <a:p>
                      <a:pPr algn="just"/>
                      <a:r>
                        <a:rPr lang="ru-RU" sz="1100" dirty="0" smtClean="0"/>
                        <a:t>3</a:t>
                      </a:r>
                      <a:r>
                        <a:rPr lang="ru-RU" sz="1100" dirty="0"/>
                        <a:t>. Имя известного итальянского учёного-первооткрывателя Америки.</a:t>
                      </a:r>
                    </a:p>
                    <a:p>
                      <a:pPr algn="just"/>
                      <a:r>
                        <a:rPr lang="ru-RU" sz="1100" dirty="0"/>
                        <a:t>4. Русский исследователь, открывший пролив между Азией и Америкой, который в последствии был назван его именем.</a:t>
                      </a:r>
                    </a:p>
                    <a:p>
                      <a:pPr algn="just"/>
                      <a:r>
                        <a:rPr lang="ru-RU" sz="1100" dirty="0"/>
                        <a:t>5. Этот человек возглавил первое русское кругосветное плавание.</a:t>
                      </a:r>
                    </a:p>
                    <a:p>
                      <a:pPr algn="just"/>
                      <a:r>
                        <a:rPr lang="ru-RU" sz="1100" dirty="0"/>
                        <a:t>6. Один из русских мореплавателей, открывших Антарктиду.</a:t>
                      </a:r>
                    </a:p>
                    <a:p>
                      <a:pPr algn="just"/>
                      <a:r>
                        <a:rPr lang="ru-RU" sz="1100" dirty="0"/>
                        <a:t>7. Имя португальского мореплавателя, который первым, обогнув Африку, приплыл в Индию.</a:t>
                      </a:r>
                    </a:p>
                    <a:p>
                      <a:pPr algn="just"/>
                      <a:r>
                        <a:rPr lang="ru-RU" sz="1100" dirty="0"/>
                        <a:t>8. Древнегреческий учёный, который составил одну из первых географических карт.</a:t>
                      </a:r>
                    </a:p>
                    <a:p>
                      <a:pPr algn="just"/>
                      <a:r>
                        <a:rPr lang="ru-RU" sz="1100" dirty="0"/>
                        <a:t>9. Английский путешественник, открывший водопад Виктория.</a:t>
                      </a:r>
                    </a:p>
                    <a:p>
                      <a:pPr algn="just"/>
                      <a:r>
                        <a:rPr lang="ru-RU" sz="1100" dirty="0" smtClean="0"/>
                        <a:t>10. Русский путешественник – исследователь Азии.</a:t>
                      </a:r>
                    </a:p>
                    <a:p>
                      <a:pPr algn="just"/>
                      <a:r>
                        <a:rPr lang="ru-RU" sz="1100" dirty="0" smtClean="0"/>
                        <a:t>11</a:t>
                      </a:r>
                      <a:r>
                        <a:rPr lang="ru-RU" sz="1100" dirty="0"/>
                        <a:t>. Купец-путешественник, совершивший Морской путь в Индию.</a:t>
                      </a:r>
                    </a:p>
                    <a:p>
                      <a:pPr algn="just"/>
                      <a:r>
                        <a:rPr lang="ru-RU" sz="1100" dirty="0"/>
                        <a:t>12. Португалец, совершивший первое кругосветное путешествие.</a:t>
                      </a:r>
                    </a:p>
                    <a:p>
                      <a:pPr algn="just"/>
                      <a:r>
                        <a:rPr lang="ru-RU" sz="1100" dirty="0"/>
                        <a:t>13. Один из норвежских мореплавателей, впервые вступивших на Антарктиду.</a:t>
                      </a:r>
                    </a:p>
                    <a:p>
                      <a:pPr algn="just"/>
                      <a:r>
                        <a:rPr lang="ru-RU" sz="1100" dirty="0"/>
                        <a:t>14. Русский мореплаватель, открывший в 1820г. Антарктику.</a:t>
                      </a:r>
                    </a:p>
                    <a:p>
                      <a:pPr algn="just"/>
                      <a:r>
                        <a:rPr lang="ru-RU" sz="1100" dirty="0"/>
                        <a:t>15. Один из двух русских мореплавателей, открывших шестой континент в 1820 году.</a:t>
                      </a:r>
                    </a:p>
                  </a:txBody>
                  <a:tcPr marL="7113" marR="7113" marT="7113" marB="711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6322" name="Picture 2" descr="http://tineydgers.ru/99/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268760"/>
            <a:ext cx="3888432" cy="3362325"/>
          </a:xfrm>
          <a:prstGeom prst="rect">
            <a:avLst/>
          </a:prstGeom>
          <a:noFill/>
        </p:spPr>
      </p:pic>
      <p:pic>
        <p:nvPicPr>
          <p:cNvPr id="56324" name="Picture 4" descr="Великие путешественники 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268760"/>
            <a:ext cx="3648075" cy="336232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907704" y="404664"/>
            <a:ext cx="5439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Кроссворд</a:t>
            </a:r>
            <a:r>
              <a:rPr lang="ru-RU" sz="2400" dirty="0" smtClean="0">
                <a:solidFill>
                  <a:srgbClr val="FF0000"/>
                </a:solidFill>
              </a:rPr>
              <a:t> «Великие путешественники»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563</TotalTime>
  <Words>133</Words>
  <Application>Microsoft Office PowerPoint</Application>
  <PresentationFormat>Экран (4:3)</PresentationFormat>
  <Paragraphs>59</Paragraphs>
  <Slides>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1" baseType="lpstr">
      <vt:lpstr>Поток</vt:lpstr>
      <vt:lpstr>Документ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Acer</dc:creator>
  <cp:lastModifiedBy>Преподаватель</cp:lastModifiedBy>
  <cp:revision>161</cp:revision>
  <dcterms:created xsi:type="dcterms:W3CDTF">2010-12-04T15:05:59Z</dcterms:created>
  <dcterms:modified xsi:type="dcterms:W3CDTF">2014-12-26T04:59:10Z</dcterms:modified>
</cp:coreProperties>
</file>