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1" r:id="rId2"/>
    <p:sldId id="271" r:id="rId3"/>
    <p:sldId id="272" r:id="rId4"/>
    <p:sldId id="262" r:id="rId5"/>
    <p:sldId id="263" r:id="rId6"/>
    <p:sldId id="264" r:id="rId7"/>
    <p:sldId id="265" r:id="rId8"/>
    <p:sldId id="266" r:id="rId9"/>
    <p:sldId id="269" r:id="rId10"/>
    <p:sldId id="267" r:id="rId11"/>
    <p:sldId id="270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58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09C0035-5154-4C4F-A679-04FE3C900B4C}" type="datetimeFigureOut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D4D0C8-F4AD-447C-A018-BE03B969D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40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2216A-204E-47DD-8481-AC56D7B60D43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B403-ADE4-4FEC-98F1-3291E0993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04A9B-761A-4E62-A87D-CB53A4F7D54A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8DBA4-AFD4-4738-89B5-5E175828C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1343C-695D-445F-901B-B6809777F0AD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F7A0F-5199-44D0-983D-2B5E562F9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C45A1-EB61-4A90-9387-7F9A5602B279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34A51-4060-445B-8BBE-24F5AEC3C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B19C7-87BE-4D93-A0D8-591BF5C6DF25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8D4E2-2090-4896-9E33-98AB616F6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8A32D-3B66-4381-A3A3-7FD72DFF195A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90B50-96DD-4E4A-86CE-3ED20B381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7028-F625-4EF5-A1CC-51706457430A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04A3C-40FD-4E4C-8F15-7463E6A82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EEA3-88C5-4A5B-8013-BA78BD9C0004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43F98-008F-4AFF-88E6-97FF1F03C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6F533-9888-4607-9C79-C558F840B952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46638-000C-433B-961E-7963084D2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CFB1-6F9A-46F9-81D4-29C1F2D5CE0D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7F347-E018-4ACB-81E2-C23FFA419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95DF2-B0B8-454B-AD07-A3C652B05474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5F0E1-CAF8-498B-8F2F-FEE614E89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BBE151-4E59-44DC-9AA5-EC851B855DA8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59EB6-698D-49F4-B02B-7DC739BD3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 and Settings\Aida\Рабочий стол\НОвая ГРАФИКА сборник\детские рисунки\0370010237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2786023" y="1412776"/>
            <a:ext cx="5786477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717FCC-15AD-414A-BDBC-7AF34E0BA9A1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9ED6C-47FD-44A4-901C-607E1367C3BC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4294967295"/>
          </p:nvPr>
        </p:nvSpPr>
        <p:spPr>
          <a:xfrm>
            <a:off x="642910" y="4714883"/>
            <a:ext cx="4214842" cy="1428761"/>
          </a:xfrm>
        </p:spPr>
        <p:txBody>
          <a:bodyPr/>
          <a:lstStyle/>
          <a:p>
            <a:pPr algn="l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algn="l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и родители средней группы.</a:t>
            </a:r>
          </a:p>
          <a:p>
            <a:pPr algn="l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– Родионова Л.С.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572125" y="285750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4313" y="6215063"/>
            <a:ext cx="357187" cy="35718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28875" y="285750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429625" y="6357938"/>
            <a:ext cx="357188" cy="357187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500" y="428625"/>
            <a:ext cx="357188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071563" y="285750"/>
            <a:ext cx="357187" cy="35718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" y="841276"/>
            <a:ext cx="8229600" cy="1435596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комбинированного вида  муниципального района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ызылский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кожуун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Каа-Хем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етский сад «Малышок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63" y="2132856"/>
            <a:ext cx="68848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 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«Организация образовательной среды группового пространства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Природная зона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1905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 марта 2020г.</a:t>
            </a:r>
          </a:p>
          <a:p>
            <a:pPr marL="0" indent="1905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10 (время свободной игры)</a:t>
            </a:r>
          </a:p>
          <a:p>
            <a:pPr marL="0" indent="19050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Сюжетная игра «Путешествие на пароходе»</a:t>
            </a:r>
          </a:p>
          <a:p>
            <a:pPr marL="0" indent="1905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 взяли отрез ткани голубого цвета и разложили его как море. Коробки модифицировали в корабли и посадили пассажиров – игрушки. Из мягких модулей соорудили пароход. Игру дополнили бескозырка, штурвал, бинокль. Один из ребят взял на себя роль капитана. На пароходе есть и пассажиры. 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8A32D-3B66-4381-A3A3-7FD72DFF195A}" type="datetime1">
              <a:rPr lang="ru-RU" smtClean="0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90B50-96DD-4E4A-86CE-3ED20B3815D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8194" name="Picture 2" descr="E:\фото группы\100_11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980728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</p:spPr>
        <p:txBody>
          <a:bodyPr/>
          <a:lstStyle/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Пограничная зона уголка природы и обеденной зоны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4340237"/>
          </a:xfrm>
        </p:spPr>
        <p:txBody>
          <a:bodyPr/>
          <a:lstStyle/>
          <a:p>
            <a:pPr marL="0" indent="1905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 марта 2020г.</a:t>
            </a:r>
          </a:p>
          <a:p>
            <a:pPr marL="0" indent="1905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 20 (время свободной игры)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Сюжетная игра «Отдых на море» </a:t>
            </a:r>
          </a:p>
          <a:p>
            <a:pPr marL="0" indent="1905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 проявили инициативу: они расстелили ткань голубого цвета имитируя море, разложили модули – шезлонги. Модули под столами – шезлонги с крышей. В море купаются отдыхающие.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8A32D-3B66-4381-A3A3-7FD72DFF195A}" type="datetime1">
              <a:rPr lang="ru-RU" smtClean="0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90B50-96DD-4E4A-86CE-3ED20B3815D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600200"/>
            <a:ext cx="3864174" cy="4757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285752"/>
          </a:xfrm>
        </p:spPr>
        <p:txBody>
          <a:bodyPr/>
          <a:lstStyle/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Значимость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endParaRPr 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положительных, доброжелательных отношений детей друг к другу в разных видах деятельности;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возможность выбора детьми материалов, видов активности, участников совместной деятельности;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спонтанности детской игры, ее обогащение, обеспечение времени и пространства.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Достижения детей: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проявление инициативы и самостоятельности в различных видах деятельности;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проявление и реализация любознательности, воображения;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способность договариваться, сопереживать, проявлять чувства;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положительное отношение к миру.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8A32D-3B66-4381-A3A3-7FD72DFF195A}" type="datetime1">
              <a:rPr lang="ru-RU" smtClean="0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90B50-96DD-4E4A-86CE-3ED20B3815D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5725" indent="1905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 ДО содержит ряд требований к дошкольному образованию среди которых обозначены и требования к развивающей и предметно  пространственной среде. В нем говорится, что развивающая среда должна быть  содержательно насыщенной, трансформируемой, полифункциональной, вариативной, доступной и безопасной. Появилась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идея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обеспечить поддержку индивидуальности и инициативы детей через создание условий для свободного выбора детьми деятельности, участников совместной деятельности. Создание  условий для принятия детьми решений, выражения своих чувств и мыслей.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8C45A1-EB61-4A90-9387-7F9A5602B279}" type="datetime1">
              <a:rPr lang="ru-RU" smtClean="0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734A51-4060-445B-8BBE-24F5AEC3C9F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186766" cy="642942"/>
          </a:xfrm>
        </p:spPr>
        <p:txBody>
          <a:bodyPr/>
          <a:lstStyle/>
          <a:p>
            <a:pPr algn="l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образовательной среды с учетом требований ФГОС ДО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Создать благоприятные условия для развития детей в соответствии с их возрастными и индивидуальными особенностями и склонностями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Развивать способности и творческий потенциал каждого ребенка как субъекта отношений с самим собой, другими детьми, взрослыми и миром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Поддержка инициативности детей в различных видах деятельности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группового пространство соответствующее требованиям ФГОС ДО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19C5989-86E6-4878-8C26-06F0E385FB80}" type="datetime1">
              <a:rPr lang="ru-RU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4FD26-EC69-4FF2-BDC5-2B9D24A740D2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Обеденная зона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3757610" cy="476886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23 марта 2020г.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08.15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(время завтрака)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Режимный момент - завтрак</a:t>
            </a:r>
          </a:p>
          <a:p>
            <a:pPr marL="85725" indent="1905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Проходит подготовка к приему пищи: дежурные накрывают на стол, дети</a:t>
            </a:r>
          </a:p>
          <a:p>
            <a:pPr marL="85725" indent="1905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моют руки, садятся на стулья, играют в пальчиковую игру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734A51-4060-445B-8BBE-24F5AEC3C9FC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026" name="Picture 2" descr="C:\Users\w7\Desktop\Новая папка\DSCN0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736"/>
            <a:ext cx="4757742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642934"/>
          </a:xfrm>
        </p:spPr>
        <p:txBody>
          <a:bodyPr/>
          <a:lstStyle/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Обеденная зона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9048" cy="4525963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23 марта 2020г.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09.00 (время непосредственно образовательной деятельности)</a:t>
            </a:r>
          </a:p>
          <a:p>
            <a:pPr marL="0" indent="19050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деятельность. Конструирование из настольного строительного материала «Домик»</a:t>
            </a:r>
          </a:p>
          <a:p>
            <a:pPr marL="0" indent="1905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 сооружают постройки для выбранного героя по своему замыслу и обыгрывают их с товарищами  за столом. В ходе деятельности они рассказывают об особенностях собственных сооружений.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734A51-4060-445B-8BBE-24F5AEC3C9FC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2050" name="Picture 2" descr="C:\Users\w7\Desktop\Новая папка\DSCN00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643050"/>
            <a:ext cx="4693723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Обеденная зона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4038600" cy="4525963"/>
          </a:xfrm>
        </p:spPr>
        <p:txBody>
          <a:bodyPr/>
          <a:lstStyle/>
          <a:p>
            <a:pPr marL="0" indent="1905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24 марта 2020г.</a:t>
            </a:r>
          </a:p>
          <a:p>
            <a:pPr marL="0" indent="1905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16.15 (время свободной игры)</a:t>
            </a:r>
          </a:p>
          <a:p>
            <a:pPr marL="0" indent="19050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Сюжетно - ролевая игра «Дом» </a:t>
            </a:r>
          </a:p>
          <a:p>
            <a:pPr marL="0" indent="1905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возникла под впечатлением от продуктивной деятельности и была организована по инициативе детей. Для изменения и преобразования предметной среды  ребята использовали предметы – заместители: ткань голубого цвета, отрезки ткани, коробки, палочки.</a:t>
            </a:r>
          </a:p>
          <a:p>
            <a:pPr marL="0" indent="19050">
              <a:buNone/>
            </a:pP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8A32D-3B66-4381-A3A3-7FD72DFF195A}" type="datetime1">
              <a:rPr lang="ru-RU" smtClean="0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90B50-96DD-4E4A-86CE-3ED20B3815D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3074" name="Picture 2" descr="C:\Users\w7\Desktop\Новая папка\DSCN00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12776"/>
            <a:ext cx="4543428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зона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00486" cy="4525963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25марта 2020г.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09.00 (время непосредственно образовательной деятельности)</a:t>
            </a:r>
          </a:p>
          <a:p>
            <a:pPr marL="0" indent="19050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 – коммуникативная деятельность. Беседа на тему «Продукты» с использованием материала  игры «Магазин»</a:t>
            </a:r>
          </a:p>
          <a:p>
            <a:pPr marL="0" indent="1905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беседы выяснились знания детей о продуктах питания: овощи, фрукты, молочные продукты, мясные продукты, хлебобулочные изделия. Продукты можно купить в магазине и приготовить из них различные блюда.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8A32D-3B66-4381-A3A3-7FD72DFF195A}" type="datetime1">
              <a:rPr lang="ru-RU" smtClean="0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90B50-96DD-4E4A-86CE-3ED20B3815D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9" name="Picture 2" descr="C:\Users\w7\Desktop\Новая папка\DSCN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556792"/>
            <a:ext cx="4757742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зона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1905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26 марта 2020г.</a:t>
            </a:r>
          </a:p>
          <a:p>
            <a:pPr marL="0" indent="1905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 00 (время свободной игры)</a:t>
            </a:r>
          </a:p>
          <a:p>
            <a:pPr marL="0" indent="19050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Ролевая игра «Кафе – суши бар»</a:t>
            </a:r>
          </a:p>
          <a:p>
            <a:pPr marL="0" indent="1905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возникла по инициативе детей. Для приготовления блюд ребятами использовались предметы – заместители. Поварами готовятся и раскладываются «блюда»: лента ткани намотанная посередине палочки – курица на ножке, лента ткани намотанная с краю палочки – мороженое, кубики – суши, шишки – котлеты, салфетка на тарелочке – соус. Посетители делают заказ, официант приносит заказ.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1905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8A32D-3B66-4381-A3A3-7FD72DFF195A}" type="datetime1">
              <a:rPr lang="ru-RU" smtClean="0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90B50-96DD-4E4A-86CE-3ED20B3815D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5122" name="Picture 2" descr="C:\Users\w7\Desktop\Новая папка\DSCN0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337842"/>
            <a:ext cx="3982651" cy="4948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Природная зона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1905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 марта 2020г.</a:t>
            </a:r>
          </a:p>
          <a:p>
            <a:pPr marL="0" indent="1905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08. 00 (время утреннего приема детей)</a:t>
            </a:r>
          </a:p>
          <a:p>
            <a:pPr marL="0" indent="19050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Дежурство по уголку природы</a:t>
            </a:r>
          </a:p>
          <a:p>
            <a:pPr marL="0" indent="1905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Дежурные поливают цветы, протирают листья крупных растений.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8A32D-3B66-4381-A3A3-7FD72DFF195A}" type="datetime1">
              <a:rPr lang="ru-RU" smtClean="0"/>
              <a:pPr>
                <a:defRPr/>
              </a:pPr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90B50-96DD-4E4A-86CE-3ED20B3815D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146" name="Picture 2" descr="C:\Users\w7\Desktop\Новая папка\DSCN00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3077" y="1857364"/>
            <a:ext cx="4693723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утешествие">
  <a:themeElements>
    <a:clrScheme name="Другая 47">
      <a:dk1>
        <a:srgbClr val="8E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Путешествие</Template>
  <TotalTime>443</TotalTime>
  <Words>562</Words>
  <Application>Microsoft Office PowerPoint</Application>
  <PresentationFormat>Экран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Путешествие</vt:lpstr>
      <vt:lpstr>Муниципальное автономное дошкольное образовательное учреждение комбинированного вида  муниципального района «Кызылский кожуун» пгт. Каа-Хем Детский сад «Малышок» </vt:lpstr>
      <vt:lpstr>Актуальность</vt:lpstr>
      <vt:lpstr>Цель: организация образовательной среды с учетом требований ФГОС ДО </vt:lpstr>
      <vt:lpstr>Обеденная зона</vt:lpstr>
      <vt:lpstr>Обеденная зона</vt:lpstr>
      <vt:lpstr>Обеденная зона</vt:lpstr>
      <vt:lpstr>Игровая зона</vt:lpstr>
      <vt:lpstr>Игровая зона</vt:lpstr>
      <vt:lpstr>Природная зона</vt:lpstr>
      <vt:lpstr>Природная зона</vt:lpstr>
      <vt:lpstr>Пограничная зона уголка природы и обеденной зоны</vt:lpstr>
      <vt:lpstr>Значимость проекта: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Вариативность предметной среды</dc:title>
  <dc:creator>w7</dc:creator>
  <dc:description>http://aida.ucoz.ru</dc:description>
  <cp:lastModifiedBy>Admin</cp:lastModifiedBy>
  <cp:revision>57</cp:revision>
  <dcterms:created xsi:type="dcterms:W3CDTF">2015-04-06T07:01:27Z</dcterms:created>
  <dcterms:modified xsi:type="dcterms:W3CDTF">2022-01-12T04:15:00Z</dcterms:modified>
  <cp:category>шаблоны к Powerpoint</cp:category>
</cp:coreProperties>
</file>