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3" r:id="rId3"/>
    <p:sldId id="279" r:id="rId4"/>
    <p:sldId id="257" r:id="rId5"/>
    <p:sldId id="258" r:id="rId6"/>
    <p:sldId id="277" r:id="rId7"/>
    <p:sldId id="281" r:id="rId8"/>
    <p:sldId id="283" r:id="rId9"/>
    <p:sldId id="272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82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FF00"/>
    <a:srgbClr val="CC0099"/>
    <a:srgbClr val="FF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656" autoAdjust="0"/>
  </p:normalViewPr>
  <p:slideViewPr>
    <p:cSldViewPr>
      <p:cViewPr>
        <p:scale>
          <a:sx n="50" d="100"/>
          <a:sy n="50" d="100"/>
        </p:scale>
        <p:origin x="-1914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4EA06-44CB-4444-9257-B4593645B144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D45DF-D135-49C0-AAAD-39BBCAD8F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600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D45DF-D135-49C0-AAAD-39BBCAD8FB4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859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43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047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0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93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718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487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16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123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887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070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>
                <a:lumMod val="50000"/>
                <a:lumOff val="50000"/>
              </a:srgbClr>
            </a:gs>
            <a:gs pos="19000">
              <a:srgbClr val="0819FB">
                <a:lumMod val="29000"/>
                <a:lumOff val="71000"/>
              </a:srgbClr>
            </a:gs>
            <a:gs pos="35001">
              <a:srgbClr val="1A8D48">
                <a:lumMod val="43000"/>
                <a:lumOff val="57000"/>
              </a:srgbClr>
            </a:gs>
            <a:gs pos="52000">
              <a:srgbClr val="FFFF00">
                <a:lumMod val="55000"/>
                <a:lumOff val="45000"/>
              </a:srgbClr>
            </a:gs>
            <a:gs pos="73000">
              <a:srgbClr val="EE3F17">
                <a:lumMod val="70000"/>
                <a:lumOff val="30000"/>
              </a:srgbClr>
            </a:gs>
            <a:gs pos="88000">
              <a:srgbClr val="E81766">
                <a:lumMod val="79000"/>
                <a:lumOff val="21000"/>
              </a:srgbClr>
            </a:gs>
            <a:gs pos="100000">
              <a:srgbClr val="A603AB">
                <a:lumMod val="90000"/>
                <a:lumOff val="1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026E2-5313-451B-8C84-DD399C00E297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3D549-5275-4B94-BD72-460C9CF9F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05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gi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gif"/><Relationship Id="rId5" Type="http://schemas.openxmlformats.org/officeDocument/2006/relationships/image" Target="../media/image3.png"/><Relationship Id="rId15" Type="http://schemas.openxmlformats.org/officeDocument/2006/relationships/image" Target="../media/image13.gif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gif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5.gif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microsoft.com/office/2007/relationships/hdphoto" Target="../media/hdphoto3.wdp"/><Relationship Id="rId7" Type="http://schemas.openxmlformats.org/officeDocument/2006/relationships/image" Target="../media/image12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microsoft.com/office/2007/relationships/hdphoto" Target="../media/hdphoto4.wdp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3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39.gi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microsoft.com/office/2007/relationships/hdphoto" Target="../media/hdphoto7.wdp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45.gif"/><Relationship Id="rId4" Type="http://schemas.openxmlformats.org/officeDocument/2006/relationships/image" Target="../media/image4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microsoft.com/office/2007/relationships/hdphoto" Target="../media/hdphoto10.wdp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gi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4.wdp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3.gif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gif"/><Relationship Id="rId3" Type="http://schemas.openxmlformats.org/officeDocument/2006/relationships/image" Target="../media/image64.jpeg"/><Relationship Id="rId7" Type="http://schemas.openxmlformats.org/officeDocument/2006/relationships/image" Target="../media/image68.gif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gif"/><Relationship Id="rId5" Type="http://schemas.openxmlformats.org/officeDocument/2006/relationships/image" Target="../media/image66.gif"/><Relationship Id="rId10" Type="http://schemas.openxmlformats.org/officeDocument/2006/relationships/image" Target="../media/image71.gif"/><Relationship Id="rId4" Type="http://schemas.openxmlformats.org/officeDocument/2006/relationships/image" Target="../media/image65.gif"/><Relationship Id="rId9" Type="http://schemas.openxmlformats.org/officeDocument/2006/relationships/image" Target="../media/image70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gif"/><Relationship Id="rId13" Type="http://schemas.openxmlformats.org/officeDocument/2006/relationships/image" Target="../media/image82.gif"/><Relationship Id="rId3" Type="http://schemas.openxmlformats.org/officeDocument/2006/relationships/image" Target="../media/image73.gif"/><Relationship Id="rId7" Type="http://schemas.openxmlformats.org/officeDocument/2006/relationships/image" Target="../media/image77.gif"/><Relationship Id="rId12" Type="http://schemas.openxmlformats.org/officeDocument/2006/relationships/image" Target="../media/image81.gif"/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gif"/><Relationship Id="rId11" Type="http://schemas.openxmlformats.org/officeDocument/2006/relationships/image" Target="../media/image80.gif"/><Relationship Id="rId5" Type="http://schemas.openxmlformats.org/officeDocument/2006/relationships/image" Target="../media/image75.gif"/><Relationship Id="rId10" Type="http://schemas.openxmlformats.org/officeDocument/2006/relationships/image" Target="../media/image79.gif"/><Relationship Id="rId4" Type="http://schemas.openxmlformats.org/officeDocument/2006/relationships/image" Target="../media/image74.gif"/><Relationship Id="rId9" Type="http://schemas.openxmlformats.org/officeDocument/2006/relationships/image" Target="../media/image34.gif"/><Relationship Id="rId14" Type="http://schemas.openxmlformats.org/officeDocument/2006/relationships/image" Target="../media/image8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2.gif"/><Relationship Id="rId4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5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>
                <a:lumMod val="86000"/>
                <a:lumOff val="14000"/>
              </a:srgbClr>
            </a:gs>
            <a:gs pos="19000">
              <a:srgbClr val="0819FB">
                <a:lumMod val="49000"/>
                <a:lumOff val="51000"/>
              </a:srgbClr>
            </a:gs>
            <a:gs pos="35001">
              <a:srgbClr val="1A8D48">
                <a:lumMod val="73000"/>
                <a:lumOff val="27000"/>
              </a:srgbClr>
            </a:gs>
            <a:gs pos="52000">
              <a:srgbClr val="FFFF00">
                <a:lumMod val="92000"/>
              </a:srgbClr>
            </a:gs>
            <a:gs pos="73000">
              <a:srgbClr val="EE3F17">
                <a:lumMod val="70000"/>
                <a:lumOff val="30000"/>
              </a:srgbClr>
            </a:gs>
            <a:gs pos="88000">
              <a:srgbClr val="E81766">
                <a:lumMod val="79000"/>
                <a:lumOff val="21000"/>
              </a:srgbClr>
            </a:gs>
            <a:gs pos="100000">
              <a:srgbClr val="A603AB">
                <a:lumMod val="90000"/>
                <a:lumOff val="1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МАСТЕР – КЛАСС «КРОКУСЫ»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кроку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971924"/>
            <a:ext cx="2381250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439/16969765.13d/0_74188_f67d4d80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2976"/>
            <a:ext cx="476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-fotki.yandex.ru/get/5637/16969765.13d/0_741ce_53de61a1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67772"/>
            <a:ext cx="25050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рокус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36" y="4030830"/>
            <a:ext cx="16764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рокус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19" y="2987068"/>
            <a:ext cx="2381250" cy="387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рокусы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27" y="4244384"/>
            <a:ext cx="47625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рокусы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974" y="4119562"/>
            <a:ext cx="47625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рокусы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265656"/>
            <a:ext cx="47625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крокус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36" y="4161500"/>
            <a:ext cx="2381250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08520" y="1844824"/>
            <a:ext cx="9252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МДОБУ 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детский сад комбинированного  ВИДА № 21,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г. Лабинска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Воспитатель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Красицкая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Е. Ю.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44" name="Picture 20" descr="http://foto-babochek.ru/images/animacija-babochka_05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4106" y="2172467"/>
            <a:ext cx="4475202" cy="339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oto-babochek.ru/images/animacija-babochka_10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052" y="2172467"/>
            <a:ext cx="2607493" cy="241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kg-bochkameda.umi.ru/images/cms/thumbs/a5b0aeaa3fa7d6e58d75710c18673bd7ec6d5f6d/379872730_150_auto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3289176"/>
            <a:ext cx="819150" cy="59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kg-bochkameda.umi.ru/images/cms/thumbs/a5b0aeaa3fa7d6e58d75710c18673bd7ec6d5f6d/379872730_150_auto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50" y="4495992"/>
            <a:ext cx="819150" cy="59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36" y="778023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82" y="3071856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90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7632848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Сначала </a:t>
            </a:r>
            <a:r>
              <a:rPr lang="ru-RU" sz="3200" b="1" dirty="0" smtClean="0">
                <a:solidFill>
                  <a:srgbClr val="FF0000"/>
                </a:solidFill>
              </a:rPr>
              <a:t>сделаем серединку. </a:t>
            </a:r>
          </a:p>
          <a:p>
            <a:pPr algn="ctr"/>
            <a:r>
              <a:rPr lang="ru-RU" sz="2800" b="1" dirty="0" smtClean="0"/>
              <a:t>Отрезаем </a:t>
            </a:r>
            <a:r>
              <a:rPr lang="ru-RU" sz="2800" b="1" dirty="0"/>
              <a:t>от </a:t>
            </a:r>
            <a:r>
              <a:rPr lang="ru-RU" sz="2800" b="1" dirty="0" smtClean="0"/>
              <a:t>желтой</a:t>
            </a:r>
            <a:r>
              <a:rPr lang="ru-RU" sz="2800" b="1" dirty="0"/>
              <a:t> бумаги </a:t>
            </a:r>
            <a:r>
              <a:rPr lang="ru-RU" sz="2800" b="1" dirty="0" smtClean="0"/>
              <a:t>квадрат 7 </a:t>
            </a:r>
            <a:r>
              <a:rPr lang="ru-RU" sz="2800" b="1" dirty="0"/>
              <a:t>на 7 см.</a:t>
            </a:r>
          </a:p>
        </p:txBody>
      </p:sp>
      <p:pic>
        <p:nvPicPr>
          <p:cNvPr id="1026" name="Picture 2" descr="C:\Users\лена\Desktop\Camera\IMG_20170225_165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432048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g-fotki.yandex.ru/get/6615/39663434.225/0_7c6ac_771391ca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390070"/>
            <a:ext cx="232410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6615/39663434.225/0_7c6ac_771391ca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426" y="2924944"/>
            <a:ext cx="232410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6418/39663434.225/0_7c6ab_ddb33bc3_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426" y="4514849"/>
            <a:ext cx="333375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426" y="1780896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670" y="3644081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8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7416824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Кладём на середину квадрата кусочек ваты и </a:t>
            </a:r>
          </a:p>
          <a:p>
            <a:pPr algn="ctr"/>
            <a:r>
              <a:rPr lang="ru-RU" sz="2800" b="1" dirty="0" smtClean="0"/>
              <a:t>прикручиваем к шпажке нитками</a:t>
            </a:r>
            <a:endParaRPr lang="ru-RU" sz="2800" b="1" dirty="0"/>
          </a:p>
        </p:txBody>
      </p:sp>
      <p:pic>
        <p:nvPicPr>
          <p:cNvPr id="2050" name="Picture 2" descr="C:\Users\лена\Desktop\Camera\IMG_20170225_1651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58771"/>
            <a:ext cx="3456383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ена\Desktop\Camera\IMG_20170225_1651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78041"/>
            <a:ext cx="3240360" cy="417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img-fotki.yandex.ru/get/6418/39663434.226/0_7c6c7_51a70f80_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0"/>
            <a:ext cx="34385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" y="1700808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5679251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772" y="1444591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32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332656"/>
            <a:ext cx="576064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Для лепестков нарезаем бумагу на полоски 3 на 15 </a:t>
            </a:r>
            <a:r>
              <a:rPr lang="ru-RU" sz="2800" b="1" dirty="0" smtClean="0"/>
              <a:t>см (4-5 </a:t>
            </a:r>
            <a:r>
              <a:rPr lang="ru-RU" sz="2800" b="1" dirty="0" err="1" smtClean="0"/>
              <a:t>шт</a:t>
            </a:r>
            <a:r>
              <a:rPr lang="ru-RU" sz="2800" b="1" dirty="0" smtClean="0"/>
              <a:t>)</a:t>
            </a:r>
            <a:endParaRPr lang="ru-RU" sz="2800" b="1" dirty="0"/>
          </a:p>
        </p:txBody>
      </p:sp>
      <p:pic>
        <p:nvPicPr>
          <p:cNvPr id="3074" name="Picture 2" descr="C:\Users\лена\Desktop\Camera\IMG_20170225_165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84784"/>
            <a:ext cx="417646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img-fotki.yandex.ru/get/6418/39663434.226/0_7c6c7_51a70f80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583" y="3015923"/>
            <a:ext cx="34385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6516/39663434.225/0_7c6b1_a3eecc5c_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5399">
            <a:off x="6167306" y="3416969"/>
            <a:ext cx="29527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5901/talana1959.11c/0_57310_b1339f28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30" y="2379806"/>
            <a:ext cx="93345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5901/talana1959.11c/0_57310_b1339f28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681" y="1657319"/>
            <a:ext cx="93345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56131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94994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2" y="294994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7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8"/>
            <a:ext cx="5976664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Серединку полоски перекручиваем и сгибаем пополам.</a:t>
            </a:r>
          </a:p>
        </p:txBody>
      </p:sp>
      <p:pic>
        <p:nvPicPr>
          <p:cNvPr id="4098" name="Picture 2" descr="C:\Users\лена\Desktop\Camera\IMG_20170225_1654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8" y="1214755"/>
            <a:ext cx="3904098" cy="517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лена\Desktop\Camera\IMG_20170225_1703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80132"/>
            <a:ext cx="3744416" cy="498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img-fotki.yandex.ru/get/6000/talana1959.11c/0_572e5_7116b4ba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98" y="240524"/>
            <a:ext cx="7620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img-fotki.yandex.ru/get/6000/talana1959.11c/0_572e5_7116b4ba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440" y="389494"/>
            <a:ext cx="7620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88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332656"/>
            <a:ext cx="504056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Закругляем края ножницами и </a:t>
            </a:r>
            <a:r>
              <a:rPr lang="ru-RU" sz="2800" b="1" dirty="0" smtClean="0"/>
              <a:t>получаются лепестки.</a:t>
            </a:r>
            <a:endParaRPr lang="ru-RU" sz="2800" b="1" dirty="0"/>
          </a:p>
        </p:txBody>
      </p:sp>
      <p:pic>
        <p:nvPicPr>
          <p:cNvPr id="5122" name="Picture 2" descr="C:\Users\лена\Desktop\Camera\IMG_20170226_1207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782" y="1506072"/>
            <a:ext cx="4212468" cy="516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img-fotki.yandex.ru/get/6415/39663434.224/0_7c692_e9bd31dc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" y="3284984"/>
            <a:ext cx="285750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img-fotki.yandex.ru/get/6415/39663434.224/0_7c692_e9bd31dc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35977">
            <a:off x="6445678" y="3510977"/>
            <a:ext cx="285750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img-fotki.yandex.ru/get/6000/talana1959.11c/0_572e5_7116b4ba_X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23" y="362319"/>
            <a:ext cx="7620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img-fotki.yandex.ru/get/6000/talana1959.11c/0_572e5_7116b4ba_X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809709"/>
            <a:ext cx="7620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2" y="2013800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32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332656"/>
            <a:ext cx="5832648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Берем  </a:t>
            </a:r>
            <a:r>
              <a:rPr lang="ru-RU" sz="2800" b="1" dirty="0" smtClean="0"/>
              <a:t>серединку </a:t>
            </a:r>
            <a:r>
              <a:rPr lang="ru-RU" sz="2800" b="1" dirty="0"/>
              <a:t>и формируем цветок из четырех лепестков</a:t>
            </a:r>
            <a:r>
              <a:rPr lang="ru-RU" dirty="0"/>
              <a:t>.</a:t>
            </a:r>
          </a:p>
        </p:txBody>
      </p:sp>
      <p:pic>
        <p:nvPicPr>
          <p:cNvPr id="6146" name="Picture 2" descr="C:\Users\лена\Desktop\Camera\IMG_20170226_1206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3218"/>
            <a:ext cx="3564396" cy="489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лена\Desktop\Camera\IMG_20170226_1206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3218"/>
            <a:ext cx="3384376" cy="489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47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6"/>
            <a:ext cx="5976664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Нарезаем полоски зеленой бумаги и обматываем ими стебель.</a:t>
            </a:r>
          </a:p>
        </p:txBody>
      </p:sp>
      <p:pic>
        <p:nvPicPr>
          <p:cNvPr id="7170" name="Picture 2" descr="C:\Users\лена\Desktop\Camera\IMG_20170226_1205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8063"/>
            <a:ext cx="3024336" cy="419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лена\Desktop\Camera\IMG_20170226_1204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32856"/>
            <a:ext cx="3096344" cy="405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лена\Desktop\Camera\IMG_20170226_1203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8063"/>
            <a:ext cx="3269668" cy="431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0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352928" cy="18774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Делаем листочки. </a:t>
            </a:r>
          </a:p>
          <a:p>
            <a:pPr algn="ctr"/>
            <a:r>
              <a:rPr lang="ru-RU" sz="2800" b="1" dirty="0" smtClean="0"/>
              <a:t>Нарезаем </a:t>
            </a:r>
            <a:r>
              <a:rPr lang="ru-RU" sz="2800" b="1" dirty="0"/>
              <a:t>прямоугольники </a:t>
            </a:r>
            <a:r>
              <a:rPr lang="ru-RU" sz="2800" b="1" dirty="0" smtClean="0"/>
              <a:t>10-14 </a:t>
            </a:r>
            <a:r>
              <a:rPr lang="ru-RU" sz="2800" b="1" dirty="0"/>
              <a:t>на 2 см., точность здесь не нужна, красиво, когда листочки разного размера.</a:t>
            </a:r>
          </a:p>
        </p:txBody>
      </p:sp>
      <p:pic>
        <p:nvPicPr>
          <p:cNvPr id="8194" name="Picture 2" descr="C:\Users\лена\Desktop\Camera\IMG_20170226_1204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2138084"/>
            <a:ext cx="3384376" cy="4603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img-fotki.yandex.ru/get/6516/39663434.225/0_7c6ad_fec70ac3_L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62" y="2727786"/>
            <a:ext cx="272415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img-fotki.yandex.ru/get/6516/39663434.225/0_7c6ad_fec70ac3_L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50" y="2795991"/>
            <a:ext cx="272415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57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332656"/>
            <a:ext cx="485626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Закругляем края ножницами.</a:t>
            </a:r>
            <a:endParaRPr lang="ru-RU" sz="2800" b="1" dirty="0"/>
          </a:p>
        </p:txBody>
      </p:sp>
      <p:pic>
        <p:nvPicPr>
          <p:cNvPr id="9218" name="Picture 2" descr="C:\Users\лена\Desktop\Camera\IMG_20170226_1203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29" y="1069795"/>
            <a:ext cx="4104456" cy="555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mg-fotki.yandex.ru/get/6516/39663434.225/0_7c693_be7126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410445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76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6"/>
            <a:ext cx="7128792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Приклеиваем к стебельку крокуса листочки на разной длине</a:t>
            </a:r>
            <a:r>
              <a:rPr lang="ru-RU" sz="2800" b="1" dirty="0" smtClean="0"/>
              <a:t>.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Цветок готов.</a:t>
            </a:r>
          </a:p>
        </p:txBody>
      </p:sp>
      <p:pic>
        <p:nvPicPr>
          <p:cNvPr id="10242" name="Picture 2" descr="C:\Users\лена\Desktop\Camera\IMG_20170226_1203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300" y="1844824"/>
            <a:ext cx="341368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лена\Desktop\Camera\IMG_20170226_1202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072" y="1860772"/>
            <a:ext cx="3564396" cy="468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41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496944" cy="44012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Цель </a:t>
            </a:r>
            <a:r>
              <a:rPr lang="ru-RU" sz="2800" b="1" dirty="0" smtClean="0">
                <a:solidFill>
                  <a:srgbClr val="FF0000"/>
                </a:solidFill>
              </a:rPr>
              <a:t>мастер - класса </a:t>
            </a:r>
            <a:r>
              <a:rPr lang="ru-RU" sz="2800" b="1" dirty="0" smtClean="0"/>
              <a:t>- передача </a:t>
            </a:r>
            <a:r>
              <a:rPr lang="ru-RU" sz="2800" b="1" dirty="0"/>
              <a:t>коллегам </a:t>
            </a:r>
            <a:r>
              <a:rPr lang="ru-RU" sz="2800" b="1" dirty="0" smtClean="0"/>
              <a:t>личного профессионального </a:t>
            </a:r>
            <a:r>
              <a:rPr lang="ru-RU" sz="2800" b="1" dirty="0"/>
              <a:t>опыта </a:t>
            </a:r>
            <a:endParaRPr lang="ru-RU" sz="28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Задачи </a:t>
            </a:r>
            <a:r>
              <a:rPr lang="ru-RU" sz="2800" b="1" dirty="0">
                <a:solidFill>
                  <a:srgbClr val="FF0000"/>
                </a:solidFill>
              </a:rPr>
              <a:t>мастер-класса :</a:t>
            </a:r>
          </a:p>
          <a:p>
            <a:pPr marL="457200" indent="-457200">
              <a:buFontTx/>
              <a:buChar char="-"/>
            </a:pPr>
            <a:r>
              <a:rPr lang="ru-RU" sz="2800" b="1" dirty="0"/>
              <a:t>С</a:t>
            </a:r>
            <a:r>
              <a:rPr lang="ru-RU" sz="2800" b="1" dirty="0" smtClean="0"/>
              <a:t>оздание </a:t>
            </a:r>
            <a:r>
              <a:rPr lang="ru-RU" sz="2800" b="1" dirty="0"/>
              <a:t>условий для профессионального </a:t>
            </a:r>
            <a:r>
              <a:rPr lang="ru-RU" sz="2800" b="1" dirty="0" smtClean="0"/>
              <a:t>общения,</a:t>
            </a:r>
            <a:r>
              <a:rPr lang="ru-RU" sz="2800" b="1" dirty="0"/>
              <a:t> </a:t>
            </a:r>
            <a:r>
              <a:rPr lang="ru-RU" sz="2800" b="1" dirty="0" smtClean="0"/>
              <a:t>самореализации </a:t>
            </a:r>
            <a:r>
              <a:rPr lang="ru-RU" sz="2800" b="1" dirty="0"/>
              <a:t>и стимулирования роста </a:t>
            </a:r>
            <a:r>
              <a:rPr lang="ru-RU" sz="2800" b="1" dirty="0" smtClean="0"/>
              <a:t>творческого потенциала </a:t>
            </a:r>
            <a:r>
              <a:rPr lang="ru-RU" sz="2800" b="1" dirty="0"/>
              <a:t>педагогов;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повышение </a:t>
            </a:r>
            <a:r>
              <a:rPr lang="ru-RU" sz="2800" b="1" dirty="0"/>
              <a:t>профессионального </a:t>
            </a:r>
            <a:r>
              <a:rPr lang="ru-RU" sz="2800" b="1" dirty="0" smtClean="0"/>
              <a:t>мастерства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 педагогов</a:t>
            </a:r>
            <a:r>
              <a:rPr lang="ru-RU" sz="2800" b="1" dirty="0"/>
              <a:t>;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распространение </a:t>
            </a:r>
            <a:r>
              <a:rPr lang="ru-RU" sz="2800" b="1" dirty="0"/>
              <a:t>опыта </a:t>
            </a:r>
            <a:r>
              <a:rPr lang="ru-RU" sz="2800" b="1" dirty="0" smtClean="0"/>
              <a:t>работы  с гофрированной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бумагой.</a:t>
            </a:r>
            <a:endParaRPr lang="ru-RU" sz="2800" b="1" dirty="0"/>
          </a:p>
        </p:txBody>
      </p:sp>
      <p:pic>
        <p:nvPicPr>
          <p:cNvPr id="15362" name="Picture 2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902" y="4405828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img-fotki.yandex.ru/get/5300/talana1959.11d/0_5733a_ee27744f_XL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214" y="620688"/>
            <a:ext cx="123825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img-fotki.yandex.ru/get/5300/talana1959.11d/0_5733a_ee27744f_XL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474" y="4733861"/>
            <a:ext cx="123825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649" y="4350817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ttp://img-fotki.yandex.ru/get/6418/39663434.225/0_7c6ab_ddb33bc3_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61" y="4514849"/>
            <a:ext cx="333375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g-fotki.yandex.ru/get/6615/39663434.225/0_7c6ac_771391ca_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419723"/>
            <a:ext cx="232410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http://img-fotki.yandex.ru/get/6418/39663434.225/0_7c6ab_ddb33bc3_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346" y="4514848"/>
            <a:ext cx="333375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61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88640"/>
            <a:ext cx="6336704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Оформляем букет по вашему желанию: в </a:t>
            </a:r>
            <a:r>
              <a:rPr lang="ru-RU" sz="2800" b="1" dirty="0" smtClean="0"/>
              <a:t> вазу </a:t>
            </a:r>
            <a:r>
              <a:rPr lang="ru-RU" sz="2800" b="1" dirty="0"/>
              <a:t>или корзину.</a:t>
            </a:r>
          </a:p>
        </p:txBody>
      </p:sp>
      <p:pic>
        <p:nvPicPr>
          <p:cNvPr id="11266" name="Picture 2" descr="C:\Users\лена\Desktop\Camera\IMG_20170225_170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381642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ена\Desktop\Camera\IMG_20170226_1326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88843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23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88640"/>
            <a:ext cx="6768752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Желаю всем солнечного настроения и успехов в творчестве!</a:t>
            </a:r>
          </a:p>
        </p:txBody>
      </p:sp>
      <p:pic>
        <p:nvPicPr>
          <p:cNvPr id="3" name="Picture 2" descr="C:\Users\лена\Desktop\Camera\IMG_20170226_1326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88843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лена\Desktop\Camera\IMG_20170226_1326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0664"/>
            <a:ext cx="4032448" cy="521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24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нимашки Цвет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5703540"/>
            <a:ext cx="92392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Анимашки Цвет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4" y="5557490"/>
            <a:ext cx="92392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Анимашки Цвет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075" y="5700365"/>
            <a:ext cx="92392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Анимашки Цвет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" y="5589240"/>
            <a:ext cx="92392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лена\Desktop\твор маст 4 гр\IMG_20170303_160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7735"/>
            <a:ext cx="4842296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Анимашки Цвет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" y="5262214"/>
            <a:ext cx="152400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Анимашки Цвет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5" y="4719289"/>
            <a:ext cx="152400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Анимашки Цвет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779614"/>
            <a:ext cx="152400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Анимашки Цветы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612" y="5447952"/>
            <a:ext cx="981075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Анимашки Цветы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811" y="5409852"/>
            <a:ext cx="981075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Анимашки Цветы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01" y="5409852"/>
            <a:ext cx="981075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197097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49" y="2564904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075" y="1340767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49" y="1340768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475" y="217735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811" y="1340766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4" y="1340768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6" y="3113333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13334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2056058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7" name="Picture 43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49" y="3465759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9" name="Picture 45" descr="Анимашки Цв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137" y="3326905"/>
            <a:ext cx="685800" cy="70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1" name="Picture 47" descr="Анимашки Цветы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4706737"/>
            <a:ext cx="16097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3" name="Picture 49" descr="Анимашки Цветы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86" y="4604990"/>
            <a:ext cx="16097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" name="Picture 51" descr="Анимашки Цветы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4089051"/>
            <a:ext cx="152400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7" name="Picture 53" descr="Анимашки Цветы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549" y="4097485"/>
            <a:ext cx="152400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9" name="Picture 55" descr="Анимашки Цветы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3" y="4182512"/>
            <a:ext cx="12573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1" name="Picture 57" descr="Анимашки Цветы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49" y="4428776"/>
            <a:ext cx="12573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3" name="Picture 59" descr="Анимашки Цвет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6" y="4482201"/>
            <a:ext cx="5238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" name="Picture 61" descr="Анимашки Цвет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5" y="4406551"/>
            <a:ext cx="5238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7" name="Picture 63" descr="Анимашки Цвет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1" y="4201562"/>
            <a:ext cx="5238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9" name="Picture 65" descr="Анимашки Цвет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4" y="4227760"/>
            <a:ext cx="5238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1" name="Picture 67" descr="Анимашки Цвет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337" y="6295678"/>
            <a:ext cx="5238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3" name="Picture 69" descr="Анимашки Цвет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49" y="5843487"/>
            <a:ext cx="5238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" name="Picture 71" descr="Анимашки Цвет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6217890"/>
            <a:ext cx="5238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16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g-fotki.yandex.ru/get/6416/39663434.224/0_7c666_ef38a66e_L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4487024"/>
            <a:ext cx="333375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-fotki.yandex.ru/get/6517/39663434.224/0_7c66a_478f27df_L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6" y="3591674"/>
            <a:ext cx="126682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img-fotki.yandex.ru/get/6416/39663434.224/0_7c66d_65bf48c8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24038"/>
            <a:ext cx="127635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img-fotki.yandex.ru/get/6415/39663434.224/0_7c672_5a3930a2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66937"/>
            <a:ext cx="285750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img-fotki.yandex.ru/get/6515/39663434.224/0_7c676_341ff9e7_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353" y="3972675"/>
            <a:ext cx="26574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://img-fotki.yandex.ru/get/6516/39663434.224/0_7c67b_aee0699a_L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127511"/>
            <a:ext cx="361950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://img-fotki.yandex.ru/get/6514/39663434.224/0_7c67c_47f5341e_L.jpg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8" y="3580780"/>
            <a:ext cx="971550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http://img-fotki.yandex.ru/get/6514/39663434.224/0_7c67c_47f5341e_L.jpg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288" y="5454065"/>
            <a:ext cx="971550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http://img-fotki.yandex.ru/get/6514/39663434.224/0_7c67c_47f5341e_L.jpg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884874"/>
            <a:ext cx="971550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http://img-fotki.yandex.ru/get/6416/39663434.225/0_7c69c_fbc880cf_L.jpg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1802"/>
            <a:ext cx="2381250" cy="324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6" name="Picture 22" descr="http://img-fotki.yandex.ru/get/6514/39663434.225/0_7c6a8_ffe55efe_L.jpg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193" y="2968614"/>
            <a:ext cx="3333750" cy="384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http://img-fotki.yandex.ru/get/6614/39663434.225/0_7c6c3_696fd6f7_L.jpg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00" y="3509343"/>
            <a:ext cx="1857375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4" name="Picture 30" descr="http://img-fotki.yandex.ru/get/6514/39663434.225/0_7c6c4_40fdda94_L.jp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50" y="3249540"/>
            <a:ext cx="1857375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51" y="548680"/>
            <a:ext cx="855106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 !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96" name="Picture 32" descr="http://img-fotki.yandex.ru/get/5501/talana1959.11b/0_572b4_f22b692b_XL.jpg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246" y="1817894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8" name="Picture 34" descr="http://img-fotki.yandex.ru/get/5108/talana1959.11c/0_572e1_502ef642_XL.jpg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755981"/>
            <a:ext cx="1266825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4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218152"/>
            <a:ext cx="660648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Первоцвет</a:t>
            </a:r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000" b="1" dirty="0"/>
              <a:t>За селом на солнечной поляне,</a:t>
            </a:r>
          </a:p>
          <a:p>
            <a:pPr algn="ctr"/>
            <a:r>
              <a:rPr lang="ru-RU" sz="2000" b="1" dirty="0"/>
              <a:t>Словно лета красного привет,</a:t>
            </a:r>
          </a:p>
          <a:p>
            <a:pPr algn="ctr"/>
            <a:r>
              <a:rPr lang="ru-RU" sz="2000" b="1" dirty="0"/>
              <a:t>Голубой и чуточку печальный,</a:t>
            </a:r>
          </a:p>
          <a:p>
            <a:pPr algn="ctr"/>
            <a:r>
              <a:rPr lang="ru-RU" sz="2000" b="1" dirty="0"/>
              <a:t>Появился скромный первоцвет.</a:t>
            </a:r>
          </a:p>
          <a:p>
            <a:pPr algn="ctr"/>
            <a:r>
              <a:rPr lang="ru-RU" sz="2000" b="1" dirty="0"/>
              <a:t> </a:t>
            </a:r>
          </a:p>
          <a:p>
            <a:pPr algn="ctr"/>
            <a:r>
              <a:rPr lang="ru-RU" sz="2000" b="1" dirty="0"/>
              <a:t>Вечного покоя не приемля,</a:t>
            </a:r>
          </a:p>
          <a:p>
            <a:pPr algn="ctr"/>
            <a:r>
              <a:rPr lang="ru-RU" sz="2000" b="1" dirty="0"/>
              <a:t>Слабенький, от холода дрожа,</a:t>
            </a:r>
          </a:p>
          <a:p>
            <a:pPr algn="ctr"/>
            <a:r>
              <a:rPr lang="ru-RU" sz="2000" b="1" dirty="0"/>
              <a:t>Он пробился сквозь сырую землю,</a:t>
            </a:r>
          </a:p>
          <a:p>
            <a:pPr algn="ctr"/>
            <a:r>
              <a:rPr lang="ru-RU" sz="2000" b="1" dirty="0"/>
              <a:t>Словно чья-то светлая душа.</a:t>
            </a:r>
          </a:p>
          <a:p>
            <a:pPr algn="ctr"/>
            <a:r>
              <a:rPr lang="ru-RU" sz="2000" b="1" dirty="0"/>
              <a:t> </a:t>
            </a:r>
          </a:p>
          <a:p>
            <a:pPr algn="ctr"/>
            <a:r>
              <a:rPr lang="ru-RU" sz="2000" b="1" dirty="0"/>
              <a:t>Под кустами снег ещё белеет,</a:t>
            </a:r>
          </a:p>
          <a:p>
            <a:pPr algn="ctr"/>
            <a:r>
              <a:rPr lang="ru-RU" sz="2000" b="1" dirty="0"/>
              <a:t>По ночам шальные холода,</a:t>
            </a:r>
          </a:p>
          <a:p>
            <a:pPr algn="ctr"/>
            <a:r>
              <a:rPr lang="ru-RU" sz="2000" b="1" dirty="0"/>
              <a:t>А над ним закаты пламенеют</a:t>
            </a:r>
          </a:p>
          <a:p>
            <a:pPr algn="ctr"/>
            <a:r>
              <a:rPr lang="ru-RU" sz="2000" b="1" dirty="0"/>
              <a:t>И сияет ранняя звезда!</a:t>
            </a:r>
          </a:p>
          <a:p>
            <a:pPr algn="ctr"/>
            <a:r>
              <a:rPr lang="ru-RU" sz="2000" b="1" dirty="0"/>
              <a:t>  </a:t>
            </a:r>
          </a:p>
          <a:p>
            <a:pPr algn="ctr"/>
            <a:r>
              <a:rPr lang="ru-RU" sz="2000" b="1" dirty="0"/>
              <a:t>Ты остановись и поразмысли,</a:t>
            </a:r>
          </a:p>
          <a:p>
            <a:pPr algn="ctr"/>
            <a:r>
              <a:rPr lang="ru-RU" sz="2000" b="1" dirty="0"/>
              <a:t>И найдёшь на многое ответ...</a:t>
            </a:r>
          </a:p>
          <a:p>
            <a:pPr algn="ctr"/>
            <a:r>
              <a:rPr lang="ru-RU" sz="2000" b="1" dirty="0"/>
              <a:t>Сколько страсти, сколько жажды жизни</a:t>
            </a:r>
          </a:p>
          <a:p>
            <a:pPr algn="ctr"/>
            <a:r>
              <a:rPr lang="ru-RU" sz="2000" b="1" dirty="0"/>
              <a:t>Излучает этот первоцвет!</a:t>
            </a:r>
          </a:p>
          <a:p>
            <a:pPr algn="ctr"/>
            <a:r>
              <a:rPr lang="ru-RU" sz="2000" b="1" dirty="0" smtClean="0"/>
              <a:t>                                                          автор </a:t>
            </a:r>
            <a:r>
              <a:rPr lang="ru-RU" sz="2000" b="1" dirty="0"/>
              <a:t>Александр Гришин</a:t>
            </a:r>
          </a:p>
        </p:txBody>
      </p:sp>
      <p:pic>
        <p:nvPicPr>
          <p:cNvPr id="3" name="Picture 16" descr="крок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37631">
            <a:off x="-386932" y="2289482"/>
            <a:ext cx="47625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foto-babochek.ru/images/animacija-babochka_1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168352" cy="26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foto-babochek.ru/images/animacija-babochk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94" y="3398222"/>
            <a:ext cx="3600400" cy="307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91" y="5408636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-fotki.yandex.ru/get/4808/talana1959.11d/0_5733e_ba4f4a5f_X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005" y="476857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mg-fotki.yandex.ru/get/5300/talana1959.11d/0_5733a_ee27744f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044" y="4284366"/>
            <a:ext cx="123825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5300/talana1959.11d/0_5733a_ee27744f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964" y="188640"/>
            <a:ext cx="123825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11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31224" cy="33843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Крокусы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dirty="0"/>
              <a:t>- одни из самых красивых весенних первоцветов.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Сегодня </a:t>
            </a:r>
            <a:r>
              <a:rPr lang="ru-RU" dirty="0"/>
              <a:t>представляю вашему вниманию </a:t>
            </a:r>
            <a:r>
              <a:rPr lang="ru-RU" b="1" dirty="0">
                <a:solidFill>
                  <a:srgbClr val="FF0000"/>
                </a:solidFill>
              </a:rPr>
              <a:t>мастер-класс </a:t>
            </a:r>
            <a:r>
              <a:rPr lang="ru-RU" dirty="0"/>
              <a:t>по изготовлению </a:t>
            </a:r>
            <a:r>
              <a:rPr lang="ru-RU" dirty="0" smtClean="0"/>
              <a:t>этих </a:t>
            </a:r>
            <a:r>
              <a:rPr lang="ru-RU" dirty="0"/>
              <a:t>нежных цветов.</a:t>
            </a:r>
          </a:p>
        </p:txBody>
      </p:sp>
      <p:pic>
        <p:nvPicPr>
          <p:cNvPr id="3078" name="Picture 6" descr="http://www.playcast.ru/uploads/2015/04/01/1294649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636912"/>
            <a:ext cx="3048000" cy="424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img-fotki.yandex.ru/get/6418/39663434.225/0_7c6ab_ddb33bc3_L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34609"/>
            <a:ext cx="333375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img-fotki.yandex.ru/get/6418/39663434.225/0_7c6ab_ddb33bc3_L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516870"/>
            <a:ext cx="333375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img-fotki.yandex.ru/get/6618/39663434.225/0_7c6a9_30d67958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3645024"/>
            <a:ext cx="2343150" cy="322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96" y="3664221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184" y="3770458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8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3774" y="699337"/>
            <a:ext cx="4572000" cy="61247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Для работы нам понадобятся:</a:t>
            </a:r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i="1" dirty="0"/>
              <a:t>- креповая или гофрированная бумага</a:t>
            </a:r>
            <a:endParaRPr lang="ru-RU" sz="2800" b="1" dirty="0"/>
          </a:p>
          <a:p>
            <a:r>
              <a:rPr lang="ru-RU" sz="2800" b="1" i="1" dirty="0"/>
              <a:t>- </a:t>
            </a:r>
            <a:r>
              <a:rPr lang="ru-RU" sz="2800" b="1" i="1" dirty="0" smtClean="0"/>
              <a:t>шпажки</a:t>
            </a:r>
            <a:endParaRPr lang="ru-RU" sz="2800" b="1" i="1" dirty="0"/>
          </a:p>
          <a:p>
            <a:r>
              <a:rPr lang="ru-RU" sz="2800" b="1" i="1" dirty="0"/>
              <a:t>- </a:t>
            </a:r>
            <a:r>
              <a:rPr lang="ru-RU" sz="2800" b="1" i="1" dirty="0" smtClean="0"/>
              <a:t>вата</a:t>
            </a:r>
            <a:endParaRPr lang="ru-RU" sz="2800" b="1" i="1" dirty="0"/>
          </a:p>
          <a:p>
            <a:r>
              <a:rPr lang="ru-RU" sz="2800" b="1" i="1" dirty="0"/>
              <a:t>- клей</a:t>
            </a:r>
          </a:p>
          <a:p>
            <a:r>
              <a:rPr lang="ru-RU" sz="2800" b="1" i="1" dirty="0"/>
              <a:t>- ножницы</a:t>
            </a:r>
          </a:p>
          <a:p>
            <a:r>
              <a:rPr lang="ru-RU" sz="2800" b="1" i="1" dirty="0" smtClean="0"/>
              <a:t>- линейка</a:t>
            </a:r>
          </a:p>
          <a:p>
            <a:r>
              <a:rPr lang="ru-RU" sz="2800" b="1" i="1" dirty="0" smtClean="0"/>
              <a:t>- карандаш</a:t>
            </a:r>
            <a:endParaRPr lang="ru-RU" sz="2800" b="1" i="1" dirty="0"/>
          </a:p>
          <a:p>
            <a:r>
              <a:rPr lang="ru-RU" sz="2800" b="1" i="1" dirty="0"/>
              <a:t>- горшочек или корзинка</a:t>
            </a:r>
          </a:p>
          <a:p>
            <a:r>
              <a:rPr lang="ru-RU" sz="2800" b="1" i="1" dirty="0"/>
              <a:t>- элементы декора по вашему вкусу (ленты, бусины и т. д.)</a:t>
            </a:r>
            <a:endParaRPr lang="ru-RU" sz="2800" b="1" dirty="0"/>
          </a:p>
        </p:txBody>
      </p:sp>
      <p:pic>
        <p:nvPicPr>
          <p:cNvPr id="3074" name="Picture 2" descr="http://www.cshtr.org/images/9421098012211507033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1403">
            <a:off x="-1475006" y="2279935"/>
            <a:ext cx="619125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ds4-nov.caduk.ru/images/3408016_ori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619" y="1628800"/>
            <a:ext cx="198120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ds4-nov.caduk.ru/images/3408016_ori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174" y="2780928"/>
            <a:ext cx="198120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774" y="2916741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32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5132"/>
            <a:ext cx="7776864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Перед тем как начать </a:t>
            </a:r>
            <a:r>
              <a:rPr lang="ru-RU" sz="2800" b="1" dirty="0"/>
              <a:t>плодотворную </a:t>
            </a:r>
            <a:r>
              <a:rPr lang="ru-RU" sz="2800" b="1" dirty="0" smtClean="0"/>
              <a:t>работу. Я предлагаю Вам, выбрать цветок и узнать о себе кое – что интересное</a:t>
            </a:r>
            <a:r>
              <a:rPr lang="ru-RU" sz="2800" b="1" cap="all" dirty="0" smtClean="0"/>
              <a:t>.</a:t>
            </a:r>
            <a:r>
              <a:rPr lang="ru-RU" sz="2800" b="1" dirty="0"/>
              <a:t>  Не </a:t>
            </a:r>
            <a:r>
              <a:rPr lang="ru-RU" sz="2800" b="1" dirty="0" smtClean="0"/>
              <a:t>найдёте </a:t>
            </a:r>
            <a:r>
              <a:rPr lang="ru-RU" sz="2800" b="1" dirty="0"/>
              <a:t>варианта, идеально подходящего под ваш вкус, присмотрите что-то максимально приближенное.</a:t>
            </a:r>
          </a:p>
        </p:txBody>
      </p:sp>
      <p:pic>
        <p:nvPicPr>
          <p:cNvPr id="8" name="Picture 10" descr="http://www.onaznaet.net/wp-content/uploads/2016/04/chncdhaHR0cDovL21hcmtldGl1bS5ydS93cC1jb250ZW50L3VwbG9hZHMvMjAxNS8wNi92eWJlcmktdHN2ZXRvay1pLXV6bmFqLW8tc2ViZS1jaHRvLXRvLWludGVyZXNub2VfZjgwMDM3Yzc2OWRjNjJkMWY5NjJhNzI5OGQ4ZjkzODcuanBn.prx_.89e8cea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24" y="2383615"/>
            <a:ext cx="1861852" cy="133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://www.onaznaet.net/wp-content/uploads/2016/04/chncdhaHR0cDovL21hcmtldGl1bS5ydS93cC1jb250ZW50L3VwbG9hZHMvMjAxNS8wNi92eWJlcmktdHN2ZXRvay1pLXV6bmFqLW8tc2ViZS1jaHRvLXRvLWludGVyZXNub2VfZjM4MzAwNWEwMjc2MWM0MmYxYmJmYjExMThhZDdmY2UuanBn.prx_.f44d9f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41" y="5327653"/>
            <a:ext cx="1742980" cy="140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www.onaznaet.net/wp-content/uploads/2016/04/chncdhaHR0cDovL21hcmtldGl1bS5ydS93cC1jb250ZW50L3VwbG9hZHMvMjAxNS8wNi92eWJlcmktdHN2ZXRvay1pLXV6bmFqLW8tc2ViZS1jaHRvLXRvLWludGVyZXNub2VfM2RhZjg4MjNlY2IxZjRmMjQ1NjFlMDI5Yjk4YzYwYTUuanBn.prx_.950229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338002"/>
            <a:ext cx="1740482" cy="133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onaznaet.net/wp-content/uploads/2016/04/chncdhaHR0cDovL21hcmtldGl1bS5ydS93cC1jb250ZW50L3VwbG9hZHMvMjAxNS8wNi92eWJlcmktdHN2ZXRvay1pLXV6bmFqLW8tc2ViZS1jaHRvLXRvLWludGVyZXNub2VfY2UzMjgzMjE1ZGU3NzJiZWE3MWQ0MTMyYzRiNTBiNmYuanBn.prx_.2436759e-1024x7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554" y="2383615"/>
            <a:ext cx="1872208" cy="133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onaznaet.net/wp-content/uploads/2016/04/chncdhaHR0cDovL21hcmtldGl1bS5ydS93cC1jb250ZW50L3VwbG9hZHMvMjAxNS8wNi92eWJlcmktdHN2ZXRvay1pLXV6bmFqLW8tc2ViZS1jaHRvLXRvLWludGVyZXNub2VfNWI4MDU4ZDgwNDM0NjY5NTkzNWM0MTkwMGViN2M4YzMuanBn.prx_.194530b2-1024x7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24" y="3781426"/>
            <a:ext cx="1779489" cy="144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naznaet.net/wp-content/uploads/2016/04/chncdhaHR0cDovL21hcmtldGl1bS5ydS93cC1jb250ZW50L3VwbG9hZHMvMjAxNS8wNi92eWJlcmktdHN2ZXRvay1pLXV6bmFqLW8tc2ViZS1jaHRvLXRvLWludGVyZXNub2VfY2JjNmU4MTliNjc1YjQ4ZmY5MmU0MmNiMjI1YmFkYTcuanBn.prx_.368a7806-1024x7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917" y="3097908"/>
            <a:ext cx="193378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onaznaet.net/wp-content/uploads/2016/04/chncdhaHR0cDovL21hcmtldGl1bS5ydS93cC1jb250ZW50L3VwbG9hZHMvMjAxNS8wNi92eWJlcmktdHN2ZXRvay1pLXV6bmFqLW8tc2ViZS1jaHRvLXRvLWludGVyZXNub2VfM2U0OGJmMTFkYWNkZGYzNTMzNTBiNGUyN2NhNzQ3OGYuanBn.prx_.9372af89-1024x76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686" y="3097908"/>
            <a:ext cx="200290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onaznaet.net/wp-content/uploads/2016/04/chncdhaHR0cDovL21hcmtldGl1bS5ydS93cC1jb250ZW50L3VwbG9hZHMvMjAxNS8wNi92eWJlcmktdHN2ZXRvay1pLXV6bmFqLW8tc2ViZS1jaHRvLXRvLWludGVyZXNub2VfYWE3OTgxOWY0YWZmYzRmZTM5N2M2YmU3NDlhNzAyMWUuanBn.prx_.5999ecdb-989x102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822" y="3781426"/>
            <a:ext cx="1876940" cy="144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onaznaet.net/wp-content/uploads/2016/04/chncdhaHR0cDovL21hcmtldGl1bS5ydS93cC1jb250ZW50L3VwbG9hZHMvMjAxNS8wNi92eWJlcmktdHN2ZXRvay1pLXV6bmFqLW8tc2ViZS1jaHRvLXRvLWludGVyZXNub2VfZjc1YzlhZjJmOTUyM2ZjYWEwYzAyOTY1MWZmZTgxNGIuanBn.prx_.2e6dab4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723" y="5013176"/>
            <a:ext cx="193198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onaznaet.net/wp-content/uploads/2016/04/chncdhaHR0cDovL21hcmtldGl1bS5ydS93cC1jb250ZW50L3VwbG9hZHMvMjAxNS8wNi92eWJlcmktdHN2ZXRvay1pLXV6bmFqLW8tc2ViZS1jaHRvLXRvLWludGVyZXNub2VfOWMzMjgwY2M5NTU3NzEyYWE2OTAwNDQzZTRiOTJlNTcuanBn.prx_.93f2f801-1024x64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686" y="5338002"/>
            <a:ext cx="2002908" cy="114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8712968" cy="600164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</a:rPr>
              <a:t>РОЗУ </a:t>
            </a:r>
            <a:r>
              <a:rPr lang="ru-RU" sz="2400" b="1" dirty="0">
                <a:solidFill>
                  <a:schemeClr val="tx1"/>
                </a:solidFill>
              </a:rPr>
              <a:t>не зря ассоциируют с любовью и страстью. Люди, которых привлекает этот цветок, романтичны, и их чувства глубоки. Они не идут по верхам, а всматриваются в каждую душу, находя в ней прекрасное.</a:t>
            </a:r>
          </a:p>
          <a:p>
            <a:pPr algn="just"/>
            <a:r>
              <a:rPr lang="ru-RU" sz="2400" b="1" dirty="0" smtClean="0">
                <a:solidFill>
                  <a:srgbClr val="3366FF"/>
                </a:solidFill>
              </a:rPr>
              <a:t>ИРИС </a:t>
            </a:r>
            <a:r>
              <a:rPr lang="ru-RU" sz="2400" b="1" dirty="0">
                <a:solidFill>
                  <a:srgbClr val="3366FF"/>
                </a:solidFill>
              </a:rPr>
              <a:t>- </a:t>
            </a:r>
            <a:r>
              <a:rPr lang="ru-RU" sz="2400" b="1" dirty="0">
                <a:solidFill>
                  <a:schemeClr val="tx1"/>
                </a:solidFill>
              </a:rPr>
              <a:t>означает «радуга». Те, кто выбирают ирис, обладают многогранной творческой натурой, ярким потенциалом и большим воображением. </a:t>
            </a: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МАК </a:t>
            </a:r>
            <a:r>
              <a:rPr lang="ru-RU" sz="2400" b="1" dirty="0"/>
              <a:t>- человек, который выбирает мак, является яркой и неординарной личностью. В вас масса талантов и экспрессии.</a:t>
            </a:r>
          </a:p>
          <a:p>
            <a:pPr algn="just"/>
            <a:r>
              <a:rPr lang="ru-RU" sz="2400" b="1" dirty="0" smtClean="0">
                <a:solidFill>
                  <a:srgbClr val="3366FF"/>
                </a:solidFill>
              </a:rPr>
              <a:t>ЛИЛИЯ</a:t>
            </a:r>
            <a:r>
              <a:rPr lang="ru-RU" sz="2400" b="1" dirty="0" smtClean="0"/>
              <a:t> - люди</a:t>
            </a:r>
            <a:r>
              <a:rPr lang="ru-RU" sz="2400" b="1" dirty="0"/>
              <a:t>, которые выбирают лилии, пользуются уважением и доверием у окружающих. Они очень добры, дают хорошие советы и умеют прощать</a:t>
            </a:r>
            <a:r>
              <a:rPr lang="ru-RU" sz="2400" b="1" dirty="0" smtClean="0"/>
              <a:t>.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ОРХИДЕЯ </a:t>
            </a:r>
            <a:r>
              <a:rPr lang="ru-RU" sz="2400" b="1" dirty="0"/>
              <a:t>– очень популярный в настоящее время цветок. Но, что интересно, его выбирают очень оригинальные люди. Каждый, кто выбирает орхидею – не похож ни на кого.</a:t>
            </a:r>
          </a:p>
          <a:p>
            <a:pPr algn="just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4427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600164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C0099"/>
                </a:solidFill>
              </a:rPr>
              <a:t>ФИАЛКА</a:t>
            </a:r>
            <a:r>
              <a:rPr lang="ru-RU" sz="2400" b="1" dirty="0" smtClean="0"/>
              <a:t> </a:t>
            </a:r>
            <a:r>
              <a:rPr lang="ru-RU" sz="2400" b="1" dirty="0"/>
              <a:t>- если вас привлекла фиалка, вы неприхотливы, цените простоту, но не глупость. </a:t>
            </a:r>
            <a:endParaRPr lang="ru-RU" sz="2400" b="1" dirty="0" smtClean="0"/>
          </a:p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РОМАШКА</a:t>
            </a:r>
            <a:r>
              <a:rPr lang="ru-RU" sz="2400" b="1" dirty="0" smtClean="0"/>
              <a:t> </a:t>
            </a:r>
            <a:r>
              <a:rPr lang="ru-RU" sz="2400" b="1" dirty="0"/>
              <a:t>- люди, которые выбирают ромашки, умеют получать наслаждение от жизни, находить прелесть в любом событии и выносить урок из любых вещей. Это отличное качество</a:t>
            </a:r>
            <a:r>
              <a:rPr lang="ru-RU" sz="2400" b="1" dirty="0" smtClean="0"/>
              <a:t>.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ТЮЛЬПАН</a:t>
            </a:r>
            <a:r>
              <a:rPr lang="ru-RU" sz="2400" b="1" dirty="0" smtClean="0"/>
              <a:t> </a:t>
            </a:r>
            <a:r>
              <a:rPr lang="ru-RU" sz="2400" b="1" dirty="0"/>
              <a:t>- те, кто выбирают тюльпан, любят путешествовать, но они сильно привязана к дому и семье. Это приятные в общении, вдумчивые и очень чувствительные люди.</a:t>
            </a:r>
          </a:p>
          <a:p>
            <a:pPr algn="just"/>
            <a:r>
              <a:rPr lang="ru-RU" sz="2400" b="1" dirty="0" smtClean="0">
                <a:solidFill>
                  <a:srgbClr val="FFFF00"/>
                </a:solidFill>
              </a:rPr>
              <a:t>ПОДСОЛНУХ </a:t>
            </a:r>
            <a:r>
              <a:rPr lang="ru-RU" sz="2400" b="1" dirty="0" smtClean="0"/>
              <a:t>- люди</a:t>
            </a:r>
            <a:r>
              <a:rPr lang="ru-RU" sz="2400" b="1" dirty="0"/>
              <a:t>, которые выбирают его, характеризуются как счастливые, жизнерадостные и оптимистичные. Их присутствие освещает любое общество и помещение яркой беззаботной улыбкой</a:t>
            </a:r>
            <a:r>
              <a:rPr lang="ru-RU" sz="2400" b="1" dirty="0" smtClean="0"/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НАРЦИСС </a:t>
            </a:r>
            <a:r>
              <a:rPr lang="ru-RU" sz="2400" b="1" dirty="0" smtClean="0"/>
              <a:t>- люди</a:t>
            </a:r>
            <a:r>
              <a:rPr lang="ru-RU" sz="2400" b="1" dirty="0"/>
              <a:t>, которые выбирают этот цветок, удачливы, но знают всему цену. Они знают, что для достижения успеха нужно потратить немало сил и энергии.</a:t>
            </a:r>
          </a:p>
        </p:txBody>
      </p:sp>
    </p:spTree>
    <p:extLst>
      <p:ext uri="{BB962C8B-B14F-4D97-AF65-F5344CB8AC3E}">
        <p14:creationId xmlns:p14="http://schemas.microsoft.com/office/powerpoint/2010/main" val="85119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лена\Desktop\Camera\IMG_20170226_1013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1729"/>
            <a:ext cx="504056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-fotki.yandex.ru/get/6515/39663434.225/0_7c6a2_413cd7a2_L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" y="4258424"/>
            <a:ext cx="343852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-fotki.yandex.ru/get/6416/39663434.225/0_7c69c_fbc880cf_L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3096344" cy="451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img-fotki.yandex.ru/get/5702/talana1959.11d/0_5733b_80f17c1a_XL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45" y="3645024"/>
            <a:ext cx="9429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 descr="http://i81.beon.ru/58/80/428058/6/12237106/milash84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474" y="4347617"/>
            <a:ext cx="952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81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409</Words>
  <Application>Microsoft Office PowerPoint</Application>
  <PresentationFormat>Экран (4:3)</PresentationFormat>
  <Paragraphs>73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МАСТЕР – КЛАСС «КРОКУСЫ»</vt:lpstr>
      <vt:lpstr>Презентация PowerPoint</vt:lpstr>
      <vt:lpstr>Презентация PowerPoint</vt:lpstr>
      <vt:lpstr>Крокусы - одни из самых красивых весенних первоцветов.  Сегодня представляю вашему вниманию мастер-класс по изготовлению этих нежных цветов.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 КЛАСС «КРАКУСЫ ИЗ ГОФРИРОВАННОЙ БУМАГИ»</dc:title>
  <dc:creator>лена</dc:creator>
  <cp:lastModifiedBy>лена</cp:lastModifiedBy>
  <cp:revision>51</cp:revision>
  <dcterms:created xsi:type="dcterms:W3CDTF">2017-02-26T06:06:34Z</dcterms:created>
  <dcterms:modified xsi:type="dcterms:W3CDTF">2020-08-18T19:20:11Z</dcterms:modified>
</cp:coreProperties>
</file>