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1" r:id="rId5"/>
    <p:sldId id="260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ADD66-788D-4276-846D-303D0B82DF90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72FCB-2C8D-4C87-B937-CB7D215A2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D23A8-BD42-4915-B592-CA2919913B70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FFBCA-FEA3-4890-B1AD-A01C2AF21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321C-9B77-4D00-9FCE-E566967C5D64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952F-9CE8-4585-AC25-6DDCF67E4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3A2C3-D1CC-42D7-8A55-C0E98A0234DA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B15DD-228D-468D-93BC-968615705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3FAAC-BE60-4214-9DCD-E13E4CF3B556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99B3-7958-434A-BA0D-E44746501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D496C-7419-4BE2-AB27-9BBB98629DB2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7286F-2AA8-4E46-8E50-AC6DB8845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27CE-F696-4A39-B72E-4602E65BA8C7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E4F0E-F150-4453-ACA4-6D5E4C538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61E90-6F5F-4BA0-9F7E-EF2181EA8C6D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A8D91-EB5C-49C9-B71B-6C1DAEA22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ABD4F-7245-43CF-A54F-E7C3DBB144F5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67495-E186-4F8A-9390-B23CE3946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A09B2-0DBB-4E6F-9EBF-E2E590CED153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4E1A0-F9B3-4C16-87DC-E1837C639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41C1B-D986-47D4-BEA1-B316F7396DDB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73E86-D030-432F-8BB6-2F3C59969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66803C-8399-4FC1-B036-AF3049392F2A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46714D-285E-408D-BF14-5FC6689BD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mg-fotki.yandex.ru/get/6302/136834661.6e/0_86b35_9360c623_ori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125538"/>
            <a:ext cx="69850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10157554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2738" y="3284538"/>
            <a:ext cx="1890712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333375"/>
            <a:ext cx="4770438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92162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9688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765175"/>
            <a:ext cx="80645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221163"/>
            <a:ext cx="7058025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3419475" y="2205038"/>
            <a:ext cx="360363" cy="144462"/>
            <a:chOff x="930" y="3566"/>
            <a:chExt cx="326" cy="136"/>
          </a:xfrm>
        </p:grpSpPr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804025" y="2205038"/>
            <a:ext cx="649288" cy="217487"/>
            <a:chOff x="930" y="3566"/>
            <a:chExt cx="326" cy="136"/>
          </a:xfrm>
        </p:grpSpPr>
        <p:sp>
          <p:nvSpPr>
            <p:cNvPr id="14346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708400" y="2565400"/>
            <a:ext cx="360363" cy="144463"/>
            <a:chOff x="930" y="3566"/>
            <a:chExt cx="326" cy="136"/>
          </a:xfrm>
        </p:grpSpPr>
        <p:sp>
          <p:nvSpPr>
            <p:cNvPr id="14349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11188" y="3068638"/>
            <a:ext cx="8137525" cy="2447925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792162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92150"/>
            <a:ext cx="817245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92162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80645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84213" y="4076700"/>
            <a:ext cx="5051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FF0066"/>
                </a:solidFill>
                <a:latin typeface="Times New Roman" pitchFamily="18" charset="0"/>
              </a:rPr>
              <a:t>сниться + при = присниться</a:t>
            </a:r>
          </a:p>
        </p:txBody>
      </p:sp>
      <p:sp>
        <p:nvSpPr>
          <p:cNvPr id="22539" name="Arc 11"/>
          <p:cNvSpPr>
            <a:spLocks/>
          </p:cNvSpPr>
          <p:nvPr/>
        </p:nvSpPr>
        <p:spPr bwMode="auto">
          <a:xfrm rot="-2632602">
            <a:off x="827088" y="4149725"/>
            <a:ext cx="279400" cy="288925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2366026" y="4191793"/>
            <a:ext cx="649287" cy="144463"/>
            <a:chOff x="930" y="3566"/>
            <a:chExt cx="326" cy="136"/>
          </a:xfrm>
        </p:grpSpPr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69911" y="4162021"/>
            <a:ext cx="649288" cy="144463"/>
            <a:chOff x="930" y="3566"/>
            <a:chExt cx="326" cy="136"/>
          </a:xfrm>
        </p:grpSpPr>
        <p:sp>
          <p:nvSpPr>
            <p:cNvPr id="16394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5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" name="Arc 11"/>
          <p:cNvSpPr>
            <a:spLocks/>
          </p:cNvSpPr>
          <p:nvPr/>
        </p:nvSpPr>
        <p:spPr bwMode="auto">
          <a:xfrm rot="-2632602">
            <a:off x="4039697" y="4026552"/>
            <a:ext cx="279400" cy="288925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5959" y="4653884"/>
            <a:ext cx="4622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66"/>
                </a:solidFill>
                <a:latin typeface="Times New Roman" pitchFamily="18" charset="0"/>
              </a:rPr>
              <a:t>добрый+ пре = предобрый</a:t>
            </a:r>
          </a:p>
        </p:txBody>
      </p:sp>
      <p:sp>
        <p:nvSpPr>
          <p:cNvPr id="8" name="Arc 11"/>
          <p:cNvSpPr>
            <a:spLocks/>
          </p:cNvSpPr>
          <p:nvPr/>
        </p:nvSpPr>
        <p:spPr bwMode="auto">
          <a:xfrm rot="-2632602">
            <a:off x="1042988" y="4581525"/>
            <a:ext cx="495300" cy="503238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rc 11"/>
          <p:cNvSpPr>
            <a:spLocks/>
          </p:cNvSpPr>
          <p:nvPr/>
        </p:nvSpPr>
        <p:spPr bwMode="auto">
          <a:xfrm rot="-2632602">
            <a:off x="3948945" y="4581524"/>
            <a:ext cx="495300" cy="503238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2159794" y="4739728"/>
            <a:ext cx="649287" cy="144463"/>
            <a:chOff x="930" y="3566"/>
            <a:chExt cx="326" cy="136"/>
          </a:xfrm>
        </p:grpSpPr>
        <p:sp>
          <p:nvSpPr>
            <p:cNvPr id="16402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3112647" y="4732338"/>
            <a:ext cx="649288" cy="144463"/>
            <a:chOff x="930" y="3566"/>
            <a:chExt cx="326" cy="136"/>
          </a:xfrm>
        </p:grpSpPr>
        <p:sp>
          <p:nvSpPr>
            <p:cNvPr id="16405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4213" y="5157788"/>
            <a:ext cx="4041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66"/>
                </a:solidFill>
                <a:latin typeface="Times New Roman" pitchFamily="18" charset="0"/>
              </a:rPr>
              <a:t>лететь+ с = слететь</a:t>
            </a:r>
          </a:p>
        </p:txBody>
      </p:sp>
      <p:sp>
        <p:nvSpPr>
          <p:cNvPr id="13" name="Arc 11"/>
          <p:cNvSpPr>
            <a:spLocks/>
          </p:cNvSpPr>
          <p:nvPr/>
        </p:nvSpPr>
        <p:spPr bwMode="auto">
          <a:xfrm rot="-2632602">
            <a:off x="900113" y="5157788"/>
            <a:ext cx="495300" cy="431800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rot="-2632602">
            <a:off x="3132396" y="5123782"/>
            <a:ext cx="495300" cy="431800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" name="Group 6"/>
          <p:cNvGrpSpPr>
            <a:grpSpLocks/>
          </p:cNvGrpSpPr>
          <p:nvPr/>
        </p:nvGrpSpPr>
        <p:grpSpPr bwMode="auto">
          <a:xfrm>
            <a:off x="2257086" y="5316664"/>
            <a:ext cx="217487" cy="144463"/>
            <a:chOff x="930" y="3566"/>
            <a:chExt cx="326" cy="136"/>
          </a:xfrm>
        </p:grpSpPr>
        <p:sp>
          <p:nvSpPr>
            <p:cNvPr id="16411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6"/>
          <p:cNvGrpSpPr>
            <a:grpSpLocks/>
          </p:cNvGrpSpPr>
          <p:nvPr/>
        </p:nvGrpSpPr>
        <p:grpSpPr bwMode="auto">
          <a:xfrm>
            <a:off x="2779901" y="5307806"/>
            <a:ext cx="217487" cy="144463"/>
            <a:chOff x="930" y="3566"/>
            <a:chExt cx="326" cy="136"/>
          </a:xfrm>
        </p:grpSpPr>
        <p:sp>
          <p:nvSpPr>
            <p:cNvPr id="16414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5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84213" y="5589588"/>
            <a:ext cx="4581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66"/>
                </a:solidFill>
                <a:latin typeface="Times New Roman" pitchFamily="18" charset="0"/>
              </a:rPr>
              <a:t>кричать+ на = накричать</a:t>
            </a:r>
          </a:p>
        </p:txBody>
      </p:sp>
      <p:sp>
        <p:nvSpPr>
          <p:cNvPr id="18" name="Arc 11"/>
          <p:cNvSpPr>
            <a:spLocks/>
          </p:cNvSpPr>
          <p:nvPr/>
        </p:nvSpPr>
        <p:spPr bwMode="auto">
          <a:xfrm rot="-2632602">
            <a:off x="900113" y="5516563"/>
            <a:ext cx="495300" cy="503237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rc 11"/>
          <p:cNvSpPr>
            <a:spLocks/>
          </p:cNvSpPr>
          <p:nvPr/>
        </p:nvSpPr>
        <p:spPr bwMode="auto">
          <a:xfrm rot="-2632602">
            <a:off x="3703351" y="5526717"/>
            <a:ext cx="495300" cy="503237"/>
          </a:xfrm>
          <a:custGeom>
            <a:avLst/>
            <a:gdLst>
              <a:gd name="T0" fmla="*/ 0 w 21600"/>
              <a:gd name="T1" fmla="*/ 0 h 21600"/>
              <a:gd name="T2" fmla="*/ 8317585 w 21600"/>
              <a:gd name="T3" fmla="*/ 7646340 h 21600"/>
              <a:gd name="T4" fmla="*/ 0 w 21600"/>
              <a:gd name="T5" fmla="*/ 764634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" name="Group 6"/>
          <p:cNvGrpSpPr>
            <a:grpSpLocks/>
          </p:cNvGrpSpPr>
          <p:nvPr/>
        </p:nvGrpSpPr>
        <p:grpSpPr bwMode="auto">
          <a:xfrm>
            <a:off x="2387296" y="5739607"/>
            <a:ext cx="396875" cy="144463"/>
            <a:chOff x="930" y="3566"/>
            <a:chExt cx="326" cy="136"/>
          </a:xfrm>
        </p:grpSpPr>
        <p:sp>
          <p:nvSpPr>
            <p:cNvPr id="16420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1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6"/>
          <p:cNvGrpSpPr>
            <a:grpSpLocks/>
          </p:cNvGrpSpPr>
          <p:nvPr/>
        </p:nvGrpSpPr>
        <p:grpSpPr bwMode="auto">
          <a:xfrm>
            <a:off x="3140799" y="5700965"/>
            <a:ext cx="396875" cy="144463"/>
            <a:chOff x="930" y="3566"/>
            <a:chExt cx="326" cy="136"/>
          </a:xfrm>
        </p:grpSpPr>
        <p:sp>
          <p:nvSpPr>
            <p:cNvPr id="16423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4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539" grpId="0" animBg="1"/>
      <p:bldP spid="6" grpId="0" animBg="1"/>
      <p:bldP spid="7" grpId="0"/>
      <p:bldP spid="8" grpId="0" animBg="1"/>
      <p:bldP spid="9" grpId="0" animBg="1"/>
      <p:bldP spid="12" grpId="0"/>
      <p:bldP spid="13" grpId="0" animBg="1"/>
      <p:bldP spid="14" grpId="0" animBg="1"/>
      <p:bldP spid="17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8135937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516688" y="1844675"/>
            <a:ext cx="1727200" cy="3603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932363" y="2636838"/>
            <a:ext cx="1584325" cy="3603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763713" y="3716338"/>
            <a:ext cx="1584325" cy="360362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8208962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89138"/>
            <a:ext cx="8207375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547813" y="2060575"/>
            <a:ext cx="360362" cy="144463"/>
            <a:chOff x="930" y="3566"/>
            <a:chExt cx="326" cy="136"/>
          </a:xfrm>
        </p:grpSpPr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0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877050" y="2133600"/>
            <a:ext cx="360363" cy="144463"/>
            <a:chOff x="930" y="3566"/>
            <a:chExt cx="326" cy="136"/>
          </a:xfrm>
        </p:grpSpPr>
        <p:sp>
          <p:nvSpPr>
            <p:cNvPr id="18442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979613" y="2565400"/>
            <a:ext cx="360362" cy="144463"/>
            <a:chOff x="930" y="3566"/>
            <a:chExt cx="326" cy="136"/>
          </a:xfrm>
        </p:grpSpPr>
        <p:sp>
          <p:nvSpPr>
            <p:cNvPr id="18445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211638" y="2852738"/>
            <a:ext cx="360362" cy="144462"/>
            <a:chOff x="930" y="3566"/>
            <a:chExt cx="326" cy="136"/>
          </a:xfrm>
        </p:grpSpPr>
        <p:sp>
          <p:nvSpPr>
            <p:cNvPr id="18448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19475" y="3284538"/>
            <a:ext cx="360363" cy="144462"/>
            <a:chOff x="930" y="3566"/>
            <a:chExt cx="326" cy="136"/>
          </a:xfrm>
        </p:grpSpPr>
        <p:sp>
          <p:nvSpPr>
            <p:cNvPr id="18451" name="Line 7"/>
            <p:cNvSpPr>
              <a:spLocks noChangeShapeType="1"/>
            </p:cNvSpPr>
            <p:nvPr/>
          </p:nvSpPr>
          <p:spPr bwMode="auto">
            <a:xfrm>
              <a:off x="1256" y="3566"/>
              <a:ext cx="0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8"/>
            <p:cNvSpPr>
              <a:spLocks noChangeShapeType="1"/>
            </p:cNvSpPr>
            <p:nvPr/>
          </p:nvSpPr>
          <p:spPr bwMode="auto">
            <a:xfrm>
              <a:off x="930" y="3566"/>
              <a:ext cx="3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b="1" i="1" smtClean="0"/>
              <a:t>Рамочка выполнена в программе </a:t>
            </a:r>
            <a:r>
              <a:rPr lang="en-US" sz="2400" b="1" i="1" smtClean="0"/>
              <a:t>Adobe Photoshop</a:t>
            </a:r>
            <a:r>
              <a:rPr lang="ru-RU" sz="2400" b="1" i="1" smtClean="0"/>
              <a:t> при помощи маски.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400" b="1" i="1" smtClean="0"/>
              <a:t>Для создания фоновой заливки использовались только возможности программы </a:t>
            </a:r>
            <a:r>
              <a:rPr lang="en-US" sz="2400" b="1" i="1" smtClean="0"/>
              <a:t>Adobe Photoshop</a:t>
            </a:r>
            <a:r>
              <a:rPr lang="ru-RU" sz="2400" b="1" i="1" smtClean="0"/>
              <a:t>.   </a:t>
            </a:r>
          </a:p>
          <a:p>
            <a:pPr marL="0" indent="0" eaLnBrk="1" hangingPunct="1">
              <a:buFont typeface="Arial" charset="0"/>
              <a:buNone/>
            </a:pPr>
            <a:endParaRPr lang="ru-RU" sz="2400" b="1" smtClean="0"/>
          </a:p>
          <a:p>
            <a:pPr marL="0" indent="0" eaLnBrk="1" hangingPunct="1">
              <a:buFont typeface="Arial" charset="0"/>
              <a:buNone/>
            </a:pPr>
            <a:r>
              <a:rPr lang="ru-RU" sz="2400" b="1" smtClean="0"/>
              <a:t>Маска с сердечками</a:t>
            </a:r>
            <a:r>
              <a:rPr lang="ru-RU" sz="2400" smtClean="0"/>
              <a:t>: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400" smtClean="0">
                <a:hlinkClick r:id="rId2"/>
              </a:rPr>
              <a:t>https://img-fotki.yandex.ru/get/6302/136834661.6e/0_86b35_9360c623_orig</a:t>
            </a:r>
            <a:r>
              <a:rPr lang="ru-RU" sz="2400" smtClean="0"/>
              <a:t> </a:t>
            </a:r>
          </a:p>
        </p:txBody>
      </p:sp>
      <p:pic>
        <p:nvPicPr>
          <p:cNvPr id="19458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285750"/>
            <a:ext cx="83629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00000"/>
      </a:hlink>
      <a:folHlink>
        <a:srgbClr val="B1C97D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48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Павел</cp:lastModifiedBy>
  <cp:revision>14</cp:revision>
  <dcterms:created xsi:type="dcterms:W3CDTF">2015-01-10T12:57:42Z</dcterms:created>
  <dcterms:modified xsi:type="dcterms:W3CDTF">2022-01-17T16:46:21Z</dcterms:modified>
</cp:coreProperties>
</file>