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5"/>
  </p:notesMasterIdLst>
  <p:sldIdLst>
    <p:sldId id="256" r:id="rId2"/>
    <p:sldId id="274" r:id="rId3"/>
    <p:sldId id="257" r:id="rId4"/>
    <p:sldId id="258" r:id="rId5"/>
    <p:sldId id="259" r:id="rId6"/>
    <p:sldId id="270" r:id="rId7"/>
    <p:sldId id="271" r:id="rId8"/>
    <p:sldId id="272" r:id="rId9"/>
    <p:sldId id="273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2" autoAdjust="0"/>
  </p:normalViewPr>
  <p:slideViewPr>
    <p:cSldViewPr snapToGrid="0" showGuides="1">
      <p:cViewPr varScale="1">
        <p:scale>
          <a:sx n="70" d="100"/>
          <a:sy n="70" d="100"/>
        </p:scale>
        <p:origin x="-70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7DDA5-1A32-4888-B7B6-45D3D8B60262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4C132-08C1-4E76-8F68-C7AB2B530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750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возвращением к нам национальной памяти все больше хочется знать о русской культуре, обычаях</a:t>
            </a:r>
            <a:r>
              <a:rPr lang="ru-RU" baseline="0" dirty="0" smtClean="0"/>
              <a:t> и традициях, о том как жили наши предки,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4C132-08C1-4E76-8F68-C7AB2B53027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01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4C132-08C1-4E76-8F68-C7AB2B53027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434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35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12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8515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295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2730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305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355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054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11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475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825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6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38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937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18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091F0-940A-46FD-90AA-D39BEF9250AF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13446AF-16E8-49C8-B7CF-2FAE2D046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51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431" y="228599"/>
            <a:ext cx="9507415" cy="1611923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Духовно-нравственное воспитание через знакомство с русскими народными праздниками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692" y="1231856"/>
            <a:ext cx="4183062" cy="3137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3" y="2370138"/>
            <a:ext cx="4048125" cy="29527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6646460" y="4858603"/>
            <a:ext cx="521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 воспитатель высшей категории: Антоновская Е.А.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14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646" y="166688"/>
            <a:ext cx="10260142" cy="18027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Покров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октябре у нас прошел праздник Покров Пресвятой Богородицы. Праздник- это не только время для отдыха и развлечения, но и благоприятный момент для познания детьми окружающего мира. Дети исполняли песни, читали стихи об осени и празднике Пресвятой Богородицы.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65" y="1852258"/>
            <a:ext cx="4267337" cy="47327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370" y="1880540"/>
            <a:ext cx="4409819" cy="47596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553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7034" y="428538"/>
            <a:ext cx="10295466" cy="109864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нас в гостях была Бабушка Люда. Она очень интересно рассказала про обычаи этого праздника  и разучила с детьми песню.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8" y="1746914"/>
            <a:ext cx="5225951" cy="4859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130" y="1527183"/>
            <a:ext cx="5062411" cy="4821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54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3" y="245660"/>
            <a:ext cx="10554773" cy="117370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Кузьминки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народному календарю это первый зимний праздник, встреча зимы.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568" y="1473958"/>
            <a:ext cx="6939044" cy="52791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653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Дети познакомились с музыкальными инструментами, водили хороводы, пели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заклички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 и квасили капусту.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4" y="2137698"/>
            <a:ext cx="4423961" cy="44911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097" y="1889665"/>
            <a:ext cx="4572512" cy="46027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138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88" y="485775"/>
            <a:ext cx="6858000" cy="6172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469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67" y="1117868"/>
            <a:ext cx="4895055" cy="53306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050" y="380582"/>
            <a:ext cx="5164422" cy="5659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721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88" y="257176"/>
            <a:ext cx="6686550" cy="62150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3100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823" y="141668"/>
            <a:ext cx="10083964" cy="240835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Колядки – в январе проводились святочные гадания.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Рождественские традиции: святки Двенадцать дней после праздника Рождества Христова до Крещения называют Святками, то есть святыми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днями.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Зимние святки были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шумным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веселым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праздником: жгли костры, собирались на игрища, устраивали посиделки, девушки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гадали.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441" y="2546995"/>
            <a:ext cx="5177398" cy="41636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491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0"/>
            <a:ext cx="9487871" cy="221456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Ныне Ангел к нам спустился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пропел: « Христос родился!»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пришли Христа прославить,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вас с праздником поздравить!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звезду несём, мы песню поём,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Путь свой к дому правим,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Христа бога славим!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189" y="242888"/>
            <a:ext cx="4435594" cy="59721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25" y="2914732"/>
            <a:ext cx="4267639" cy="37861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768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7164"/>
            <a:ext cx="11093956" cy="182618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самых любимых и долгожданных в народе праздник, провожающий снега да морозы и встречающий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весну.</a:t>
            </a:r>
            <a:endParaRPr lang="ru-RU" sz="27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243" y="1875340"/>
            <a:ext cx="6152026" cy="498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3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4856" y="1210613"/>
            <a:ext cx="82038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Руси календарь назывался месяцесловом. Месяцеслов охватывал весь год крестьянской жизни, «описывая» по дням месяц за месяцем, где каждому дню соответствовали свои праздники или будни, обычаи и суеверия, традиции и обряды, природные приметы и явления.</a:t>
            </a:r>
          </a:p>
        </p:txBody>
      </p:sp>
    </p:spTree>
    <p:extLst>
      <p:ext uri="{BB962C8B-B14F-4D97-AF65-F5344CB8AC3E}">
        <p14:creationId xmlns:p14="http://schemas.microsoft.com/office/powerpoint/2010/main" val="70715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124" y="283336"/>
            <a:ext cx="10328856" cy="1056067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Масленица сопровождается весёлыми играми и забавами.  Если провести масленичные дни скучно, то и следующий год будет неудачный.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763" y="1220430"/>
            <a:ext cx="4133910" cy="55118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747" y="1094704"/>
            <a:ext cx="4116173" cy="54882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0382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208" y="373487"/>
            <a:ext cx="11261381" cy="78561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Самая популярная игра на масленицу это « карусель»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09" y="1159098"/>
            <a:ext cx="4038240" cy="53843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655" y="1137376"/>
            <a:ext cx="4113148" cy="54841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09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3" y="360608"/>
            <a:ext cx="5968166" cy="5821251"/>
          </a:xfrm>
        </p:spPr>
        <p:txBody>
          <a:bodyPr>
            <a:normAutofit/>
          </a:bodyPr>
          <a:lstStyle/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Расступайся,  народ!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Масленица к нам идёт!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Чучело зимы сжигают…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Весну красную встречают!.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123" y="308288"/>
            <a:ext cx="4656316" cy="62084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9209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10359860" cy="531468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Русские народные праздники позволяют решать многие задачи эстетического и нравственного воспитания. Важнейшим принципом их реализации является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гуманизация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целей педагогической работы с детьми. Именно через праздники взрослый приобщает ребенка к народному искусству и создает условия для его полноценного развития.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3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Актуальность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Русские народные праздники позволяют решать многие задачи эстетического и  нравственного воспитания. Важнейшим принципом их реализации являются гуманизация целей педагогической работы с детьми. Именно через праздники взрослый приобщает ребёнка к народному искусству и создаёт условия для его полноценного развития. Народные праздники способствуют тому, чтобы дети хорошо знали и уважали своё прошлое, свои истоки, историю и культуру своего народа.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Цель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Развивать у детей дошкольного возраста устойчивого интереса к русской народной культуре в процессе ознакомления с русскими календарными праздниками.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8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Задачи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1. Познакомить детей с русскими календарными праздниками, которые отмечают в разные времена года.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2. Воспитывать у детей чувство причастности к русской культуре, обществу, которое дорожит своим прошлым, как достоянием;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3.Обогощать словарный запас детей.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10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63773"/>
            <a:ext cx="9967921" cy="1774209"/>
          </a:xfrm>
        </p:spPr>
        <p:txBody>
          <a:bodyPr>
            <a:noAutofit/>
          </a:bodyPr>
          <a:lstStyle/>
          <a:p>
            <a:pPr algn="ctr"/>
            <a:r>
              <a:rPr lang="ru-RU" sz="28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дальше в будущее входим,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 больше прошлым дорожим,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 старом красоту находим,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Хоть новому принадлежим.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845" y="2596863"/>
            <a:ext cx="5431809" cy="40468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104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1875" y="276224"/>
            <a:ext cx="8478389" cy="166467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С возвращением к нам национальной памяти все больше хочется знать о русской культуре, обычаях и традициях, о том как жили наши предки, во что одевались, как  отмечали праздники, что ели и пили.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43" y="1774209"/>
            <a:ext cx="4256327" cy="46286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800" y="1445631"/>
            <a:ext cx="4610723" cy="48323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906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5321" y="137003"/>
            <a:ext cx="10022511" cy="1255069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Конечно, в условиях детского сада невозможно создать точную экспозицию быта. Мы стали сотрудничать с краеведческим музеем.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0852" y="2031147"/>
            <a:ext cx="4827600" cy="4267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04" y="1637731"/>
            <a:ext cx="5086325" cy="49406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6333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1799" y="107607"/>
            <a:ext cx="11057466" cy="16666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протяжении 2х лет, мы посещаем музей и сотрудники музея приходят к нам.        Со старшей группы  мы начали проектную деятельность по теме:                      «Праздники народного календаря» - это  способствует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тому,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хорошо знали и уважали свое прошлое, свои истоки, историю и культуру своего народа.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66" y="1825587"/>
            <a:ext cx="3881269" cy="48583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19412" y="2093342"/>
            <a:ext cx="5010327" cy="42334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806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432</TotalTime>
  <Words>516</Words>
  <Application>Microsoft Office PowerPoint</Application>
  <PresentationFormat>Произвольный</PresentationFormat>
  <Paragraphs>32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Грань</vt:lpstr>
      <vt:lpstr>«Духовно-нравственное воспитание через знакомство с русскими народными праздниками»</vt:lpstr>
      <vt:lpstr>Презентация PowerPoint</vt:lpstr>
      <vt:lpstr>Актуальность</vt:lpstr>
      <vt:lpstr>Презентация PowerPoint</vt:lpstr>
      <vt:lpstr>Задачи</vt:lpstr>
      <vt:lpstr>Чем дальше в будущее входим, Тем больше прошлым дорожим, И в старом красоту находим, Хоть новому принадлежим.</vt:lpstr>
      <vt:lpstr>С возвращением к нам национальной памяти все больше хочется знать о русской культуре, обычаях и традициях, о том как жили наши предки, во что одевались, как  отмечали праздники, что ели и пили.</vt:lpstr>
      <vt:lpstr>Конечно, в условиях детского сада невозможно создать точную экспозицию быта. Мы стали сотрудничать с краеведческим музеем. </vt:lpstr>
      <vt:lpstr>На протяжении 2х лет, мы посещаем музей и сотрудники музея приходят к нам.        Со старшей группы  мы начали проектную деятельность по теме:                      «Праздники народного календаря» - это  способствует тому, чтобы  дети хорошо знали и уважали свое прошлое, свои истоки, историю и культуру своего народа.</vt:lpstr>
      <vt:lpstr>Покров В октябре у нас прошел праздник Покров Пресвятой Богородицы. Праздник- это не только время для отдыха и развлечения, но и благоприятный момент для познания детьми окружающего мира. Дети исполняли песни, читали стихи об осени и празднике Пресвятой Богородицы. </vt:lpstr>
      <vt:lpstr>У нас в гостях была Бабушка Люда. Она очень интересно рассказала про обычаи этого праздника  и разучила с детьми песню.</vt:lpstr>
      <vt:lpstr>Кузьминки  по народному календарю это первый зимний праздник, встреча зимы.</vt:lpstr>
      <vt:lpstr>Дети познакомились с музыкальными инструментами, водили хороводы, пели заклички  и квасили капусту.</vt:lpstr>
      <vt:lpstr>Презентация PowerPoint</vt:lpstr>
      <vt:lpstr>Презентация PowerPoint</vt:lpstr>
      <vt:lpstr>Презентация PowerPoint</vt:lpstr>
      <vt:lpstr>Колядки – в январе проводились святочные гадания. Рождественские традиции: святки Двенадцать дней после праздника Рождества Христова до Крещения называют Святками, то есть святыми днями. Зимние святки были шумным и веселым праздником: жгли костры, собирались на игрища, устраивали посиделки, девушки гадали.</vt:lpstr>
      <vt:lpstr>« Ныне Ангел к нам спустился Он пропел: « Христос родился!» Мы пришли Христа прославить, И вас с праздником поздравить! Мы звезду несём, мы песню поём, Путь свой к дому правим, Христа бога славим!</vt:lpstr>
      <vt:lpstr>Масленица один из самых любимых и долгожданных в народе праздник, провожающий снега да морозы и встречающий весну.</vt:lpstr>
      <vt:lpstr>Масленица сопровождается весёлыми играми и забавами.  Если провести масленичные дни скучно, то и следующий год будет неудачный. </vt:lpstr>
      <vt:lpstr>Самая популярная игра на масленицу это « карусель»</vt:lpstr>
      <vt:lpstr>Презентация PowerPoint</vt:lpstr>
      <vt:lpstr>Русские народные праздники позволяют решать многие задачи эстетического и нравственного воспитания. Важнейшим принципом их реализации является гуманизация целей педагогической работы с детьми. Именно через праздники взрослый приобщает ребенка к народному искусству и создает условия для его полноценного развития.  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лена</cp:lastModifiedBy>
  <cp:revision>47</cp:revision>
  <dcterms:created xsi:type="dcterms:W3CDTF">2019-02-06T16:51:00Z</dcterms:created>
  <dcterms:modified xsi:type="dcterms:W3CDTF">2022-01-24T17:35:03Z</dcterms:modified>
</cp:coreProperties>
</file>