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>
      <p:cViewPr varScale="1">
        <p:scale>
          <a:sx n="69" d="100"/>
          <a:sy n="69" d="100"/>
        </p:scale>
        <p:origin x="774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3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691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344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403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754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85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2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724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33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0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8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645D6-96FA-4D27-8DFF-3E5ABD2BCA3F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57DBE-2EE0-4A7B-B6E3-473140D731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971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2837" y="1122362"/>
            <a:ext cx="10529454" cy="3079603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методики преподавания английского языка с другими науками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7345" y="5333856"/>
            <a:ext cx="9144000" cy="165576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Выполнила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Учитель английского языка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Дутова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Алексеевна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71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0184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мире иностранный язык стал средством взаимодействия общества, роль которого возрастает в связи с развитием международных экономических, научных, социальных, культурных связей. Уже не возникает вопрос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нужен иностранный язык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помним, что основной целью обучения иностранному языку является формирование навыков свободного общения и практического применения знаний, поэтому можно смело утверждать, что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языка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тесно связан с разными науками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УМК 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Spotlight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можно выделить следующие связи: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099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762001"/>
            <a:ext cx="10515600" cy="665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математикой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427020"/>
            <a:ext cx="10515600" cy="195349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Формирование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математической грамотности начинается, когда обучающиеся работают с числительными на разных этапах обучения. Обратите внимание на пример заданий из учебника для 5 класса, где ученикам предлагают произвести простые вычисления на иностранном языке, характерные для обычной проверки математической подготовки учащихся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55" y="3380510"/>
            <a:ext cx="3800936" cy="4294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060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экономикой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6800"/>
            <a:ext cx="10515600" cy="21474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Финансовая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– способность человека управлять своими доходами и расходами, принимать правильные решения по распределению денежных средств.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экономических заданий можно увидеть учебнике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6 класса. Через выполнение упражнения № 4, где учащимся необходимо составить диалог, может быть реализована задача на формирование финансовой грамотности.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107" y="3214255"/>
            <a:ext cx="3897457" cy="4599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8462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85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географией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36073"/>
            <a:ext cx="10515600" cy="16071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Средствами </a:t>
            </a:r>
            <a:r>
              <a:rPr lang="ru-RU" dirty="0"/>
              <a:t>географии и английского языка познакомить учащихся с достопримечательностями некоторых стран, расширить знания учащихся об особенностях языковой классификации народов мира и их размещении по </a:t>
            </a:r>
            <a:r>
              <a:rPr lang="ru-RU" dirty="0" smtClean="0"/>
              <a:t>странам.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212" y="2895599"/>
            <a:ext cx="2821940" cy="4001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3672" t="17681" r="37146" b="8746"/>
          <a:stretch/>
        </p:blipFill>
        <p:spPr bwMode="auto">
          <a:xfrm>
            <a:off x="6555392" y="2895599"/>
            <a:ext cx="2808086" cy="40011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35136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85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в биологией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08363"/>
            <a:ext cx="10515600" cy="12607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Биология на уроках английского языка представлена разнообразными заданиями. Это названия птиц и животных, части тела человека и животного, правильное питание.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36718" t="27947" r="41315" b="17015"/>
          <a:stretch/>
        </p:blipFill>
        <p:spPr bwMode="auto">
          <a:xfrm>
            <a:off x="1720158" y="2632362"/>
            <a:ext cx="2821940" cy="40367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6718" t="27947" r="41796" b="17586"/>
          <a:stretch/>
        </p:blipFill>
        <p:spPr bwMode="auto">
          <a:xfrm>
            <a:off x="4851286" y="2632361"/>
            <a:ext cx="2821940" cy="40367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684" y="2630777"/>
            <a:ext cx="2821940" cy="4038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192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876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с экологией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3893"/>
            <a:ext cx="10515600" cy="23137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Глобально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компетентная личность способна изучать местные, глобальные проблемы и вопросы межкультурного взаимодействия, понимать и оценивать различные точки зрения и мировоззрения, успешно и уважительно взаимодействовать с другими, а также действовать ответственно для обеспечения устойчивого развития и коллективного благополучия.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глобальных проблем – проблему экологии обсуждают на уроках английского языка в 7 классе.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641" y="3454978"/>
            <a:ext cx="3413559" cy="422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7192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Изображения Фон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12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7462693"/>
          </a:xfrm>
        </p:spPr>
        <p:txBody>
          <a:bodyPr>
            <a:normAutofit/>
          </a:bodyPr>
          <a:lstStyle/>
          <a:p>
            <a:pPr algn="just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Применяя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из разных научных областей,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способствует повышению мотивации учащихся, расширяет их кругозор, развивает творческие способности, помогает осознать ценности современного мира – всё это необходимо для гармоничного развития личности и дальнейшего взаимодействия с обществом.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6036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378</Words>
  <Application>Microsoft Office PowerPoint</Application>
  <PresentationFormat>Широкоэкранный</PresentationFormat>
  <Paragraphs>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Связь методики преподавания английского языка с другими науками</vt:lpstr>
      <vt:lpstr> В современном мире иностранный язык стал средством взаимодействия общества, роль которого возрастает в связи с развитием международных экономических, научных, социальных, культурных связей. Уже не возникает вопрос «Зачем нужен иностранный язык?».  Мы помним, что основной целью обучения иностранному языку является формирование навыков свободного общения и практического применения знаний, поэтому можно смело утверждать, что урок английского языка тесно связан с разными науками.  На основе УМК «Spotlight» можно выделить следующие связи:  </vt:lpstr>
      <vt:lpstr>Связь с математикой</vt:lpstr>
      <vt:lpstr>Связь с экономикой</vt:lpstr>
      <vt:lpstr>Связь с географией</vt:lpstr>
      <vt:lpstr>Связь в биологией</vt:lpstr>
      <vt:lpstr>Связь с экологией</vt:lpstr>
      <vt:lpstr> Применяя задания на формирование знаний из разных научных областей, учитель способствует повышению мотивации учащихся, расширяет их кругозор, развивает творческие способности, помогает осознать ценности современного мира – всё это необходимо для гармоничного развития личности и дальнейшего взаимодействия с обществом.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Связь методики преподавания английского языка с другими науками</dc:title>
  <dc:creator>HOME</dc:creator>
  <cp:lastModifiedBy>HOME</cp:lastModifiedBy>
  <cp:revision>5</cp:revision>
  <dcterms:created xsi:type="dcterms:W3CDTF">2022-02-05T06:25:13Z</dcterms:created>
  <dcterms:modified xsi:type="dcterms:W3CDTF">2022-02-11T12:41:06Z</dcterms:modified>
</cp:coreProperties>
</file>