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2" r:id="rId6"/>
    <p:sldId id="291" r:id="rId7"/>
    <p:sldId id="283" r:id="rId8"/>
    <p:sldId id="263" r:id="rId9"/>
    <p:sldId id="280" r:id="rId10"/>
    <p:sldId id="282" r:id="rId11"/>
    <p:sldId id="281" r:id="rId12"/>
    <p:sldId id="274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81" autoAdjust="0"/>
    <p:restoredTop sz="90116" autoAdjust="0"/>
  </p:normalViewPr>
  <p:slideViewPr>
    <p:cSldViewPr snapToGrid="0">
      <p:cViewPr varScale="1">
        <p:scale>
          <a:sx n="79" d="100"/>
          <a:sy n="79" d="100"/>
        </p:scale>
        <p:origin x="61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7C06BB-9CC1-4458-8BE4-8E1CA396D5D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8ED469-8968-48D5-8B70-61931A5EFF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850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ED469-8968-48D5-8B70-61931A5EFF4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936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ED469-8968-48D5-8B70-61931A5EFF4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189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ED469-8968-48D5-8B70-61931A5EFF49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688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3/14/2022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3/14/2022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G"/><Relationship Id="rId5" Type="http://schemas.openxmlformats.org/officeDocument/2006/relationships/image" Target="../media/image16.jpeg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6" y="1263535"/>
            <a:ext cx="8759151" cy="2787301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реализации игровых технологий в физическом воспитании дошкольников через использование оздоровительной технологии </a:t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В.Т. Кудрявцева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73322" y="301794"/>
            <a:ext cx="7766936" cy="462978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                                          «Детский сад № 142»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64873" y="5923849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год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4909" y="4549599"/>
            <a:ext cx="48213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Инструктор по физической культуре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Высшая квалификационная категория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Бояркина Наталья Петровна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57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552" y="157548"/>
            <a:ext cx="8596668" cy="1643149"/>
          </a:xfrm>
        </p:spPr>
        <p:txBody>
          <a:bodyPr>
            <a:normAutofit/>
          </a:bodyPr>
          <a:lstStyle/>
          <a:p>
            <a:r>
              <a:rPr lang="ru-RU" sz="2800" b="1" dirty="0"/>
              <a:t>Развивающие формы оздоровительной </a:t>
            </a:r>
            <a:r>
              <a:rPr lang="ru-RU" sz="2800" b="1" dirty="0" smtClean="0"/>
              <a:t>работы: </a:t>
            </a:r>
            <a:r>
              <a:rPr lang="ru-RU" sz="2700" b="1" i="1" dirty="0" smtClean="0">
                <a:solidFill>
                  <a:schemeClr val="accent2">
                    <a:lumMod val="75000"/>
                  </a:schemeClr>
                </a:solidFill>
              </a:rPr>
              <a:t>дыхательная гимнастика в игровой форме</a:t>
            </a:r>
            <a:endParaRPr lang="ru-RU" sz="27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694" y="4240240"/>
            <a:ext cx="3462531" cy="24200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307226" y="1377918"/>
            <a:ext cx="39069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«Буратино».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Буратино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своим длинным любопытным носом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рисует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солнышко, морковку, дерево.</a:t>
            </a:r>
          </a:p>
        </p:txBody>
      </p:sp>
      <p:pic>
        <p:nvPicPr>
          <p:cNvPr id="8" name="Рисунок 7" descr="C:\Users\Пользователь\AppData\Local\Microsoft\Windows\INetCache\Content.Word\IMG_0481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4" t="14738" b="10909"/>
          <a:stretch/>
        </p:blipFill>
        <p:spPr bwMode="auto">
          <a:xfrm rot="5400000">
            <a:off x="3885270" y="3144634"/>
            <a:ext cx="4224597" cy="2515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s://paidagogos.com/wp-content/uploads/2015/04/1_Devochka-duet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15"/>
          <a:stretch/>
        </p:blipFill>
        <p:spPr bwMode="auto">
          <a:xfrm>
            <a:off x="7951060" y="2289866"/>
            <a:ext cx="1803400" cy="25819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2" descr="https://ds04.infourok.ru/uploads/ex/0a13/00121efa-5ee97450/img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2484" y="4559672"/>
            <a:ext cx="2374978" cy="1781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8214208" y="1089537"/>
            <a:ext cx="38513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«Гудок парохода»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(через нос с шумом набрать воздух,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задержать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дыхание на 1-2 секунды, с шумом выдохнуть через губы, сложенные трубочкой,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звуком «У-у-у».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55543" y="1174884"/>
            <a:ext cx="4051682" cy="286232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научить детей дышать через нос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«Трактор»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«Стрельба»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«Фейерверк»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«Гудок парохода»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«Плакса»,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«Упрямый ослик»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Дыхательные упражнения проводятся только в хорошо проветренном помещении, либо на свежем воздухе </a:t>
            </a:r>
          </a:p>
        </p:txBody>
      </p:sp>
    </p:spTree>
    <p:extLst>
      <p:ext uri="{BB962C8B-B14F-4D97-AF65-F5344CB8AC3E}">
        <p14:creationId xmlns:p14="http://schemas.microsoft.com/office/powerpoint/2010/main" val="185801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189" y="215163"/>
            <a:ext cx="10544847" cy="1114874"/>
          </a:xfrm>
        </p:spPr>
        <p:txBody>
          <a:bodyPr>
            <a:normAutofit fontScale="90000"/>
          </a:bodyPr>
          <a:lstStyle/>
          <a:p>
            <a:r>
              <a:rPr lang="ru-RU" sz="2800" b="1" dirty="0"/>
              <a:t>Развивающие формы оздоровительной </a:t>
            </a:r>
            <a:r>
              <a:rPr lang="ru-RU" sz="2800" b="1" dirty="0" smtClean="0"/>
              <a:t>работы: </a:t>
            </a:r>
            <a:br>
              <a:rPr lang="ru-RU" sz="2800" b="1" dirty="0" smtClean="0"/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дыхательные упражнения  в сочетании с элементами 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самомассажа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7784" y="1450462"/>
            <a:ext cx="390698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«Барабанщик»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(спокойный вдох через нос, на выдохе одновременно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постукиванием по крыльям носа произнести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звуки «ба-бо-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51886" y="1855140"/>
            <a:ext cx="39097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«Лепим ушки для Чебурашки».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Буратино своим длинным любопытным носом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рисует солнышко, морковку, дерево.</a:t>
            </a:r>
          </a:p>
        </p:txBody>
      </p:sp>
      <p:pic>
        <p:nvPicPr>
          <p:cNvPr id="10" name="Рисунок 9" descr="C:\Users\Пользователь\AppData\Local\Microsoft\Windows\INetCache\Content.Word\IMG_0474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6" b="42545"/>
          <a:stretch/>
        </p:blipFill>
        <p:spPr bwMode="auto">
          <a:xfrm rot="5400000">
            <a:off x="-813279" y="3445373"/>
            <a:ext cx="4188691" cy="2266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4" descr="http://pa1.narvii.com/6851/f195c9301e27eaa3fb5bfc2d7a511da90cdc3bd3_0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314" y="997981"/>
            <a:ext cx="2667000" cy="200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https://cdna.artstation.com/p/assets/images/images/017/098/872/large/anastasia-burkova-1.jpg?155464706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5817" y="2894721"/>
            <a:ext cx="2586183" cy="20271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C:\Users\Пользователь\AppData\Local\Microsoft\Windows\INetCache\Content.Word\IMG_0475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52" r="19282" b="2477"/>
          <a:stretch/>
        </p:blipFill>
        <p:spPr bwMode="auto">
          <a:xfrm rot="5400000">
            <a:off x="6103103" y="2636377"/>
            <a:ext cx="3870669" cy="40271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37179" y="3574145"/>
            <a:ext cx="3636822" cy="2695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8044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4825" y="568035"/>
            <a:ext cx="10062710" cy="1643149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Взаимодействие с родителями воспитанников</a:t>
            </a:r>
            <a:endParaRPr lang="ru-RU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7090" y="1637299"/>
            <a:ext cx="105294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Физкультурно-оздоровительная акция «Растим здоровое поколение»,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посвящённой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празднованию Всемирного дня матери.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074" y="2456935"/>
            <a:ext cx="5514108" cy="3876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91" y="2456841"/>
            <a:ext cx="5169244" cy="3876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13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6936" y="177339"/>
            <a:ext cx="3297151" cy="6206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08364" y="798023"/>
            <a:ext cx="8626764" cy="589097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представлений о здоровом образе жизни (ЗОЖ) рассматривается на государственном уровне в связи с негативной тенденцией к ухудшению состояния здоровья всех социально-демографических групп населения России и, особенно, детей дошкольного возраста.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Изучению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вопросов формирования представлений у детей дошкольного возраста о здоровом образе жизни посвящены исследования А.А. Бодалева, А.Л. Венгера, В.Д. Давыдова, М.И. Лисиной, В.А. Сластенина, Е.О. Смирновой. Анализ работ В.А.Деркунской, С.А.Козловой, Л.Г. Касьяновой, О.А.Князевой, И.М. Новиковой и др. показывает, что уже в дошкольном возрасте у ребенка появляется устойчивый интерес к своему здоровью, бережное отношение к своему организму (жизни, здоровью) как ценности.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Несмотря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многочисленные исследования, проблема формирования здорового образа жизни у дошкольников требует дальнейшего изучения, поиска новых подходов к реализации задач по формированию здорового образа жизни детей дошкольного возраста.</a:t>
            </a:r>
          </a:p>
        </p:txBody>
      </p:sp>
    </p:spTree>
    <p:extLst>
      <p:ext uri="{BB962C8B-B14F-4D97-AF65-F5344CB8AC3E}">
        <p14:creationId xmlns:p14="http://schemas.microsoft.com/office/powerpoint/2010/main" val="149663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508" y="576349"/>
            <a:ext cx="9971271" cy="1320800"/>
          </a:xfrm>
        </p:spPr>
        <p:txBody>
          <a:bodyPr/>
          <a:lstStyle/>
          <a:p>
            <a:pPr algn="ctr"/>
            <a:r>
              <a:rPr lang="ru-RU" b="1" dirty="0" smtClean="0"/>
              <a:t>Программа </a:t>
            </a:r>
            <a:br>
              <a:rPr lang="ru-RU" b="1" dirty="0" smtClean="0"/>
            </a:br>
            <a:r>
              <a:rPr lang="ru-RU" b="1" dirty="0" smtClean="0"/>
              <a:t>«Развивающая педагогика оздоровления»</a:t>
            </a:r>
            <a:endParaRPr lang="ru-RU" b="1" dirty="0"/>
          </a:p>
        </p:txBody>
      </p:sp>
      <p:pic>
        <p:nvPicPr>
          <p:cNvPr id="1026" name="Picture 2" descr="https://cdn1.ozone.ru/multimedia/c1200/10044911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31" y="2236123"/>
            <a:ext cx="2805699" cy="4206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15789" y="2927804"/>
            <a:ext cx="743157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400" dirty="0"/>
              <a:t>Развитие творческого </a:t>
            </a:r>
            <a:r>
              <a:rPr lang="ru-RU" sz="2400" dirty="0" smtClean="0"/>
              <a:t>воображения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Формирование осмысленной моторики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Создание и закрепление целостного позитивного психосоматического состояния при различных видах деятельности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Формирование у детей способности к содействию и сопереживанию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73236" y="2086495"/>
            <a:ext cx="6442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/>
              <a:t>Принципы оздоровительно-развивающей работы:</a:t>
            </a:r>
          </a:p>
        </p:txBody>
      </p:sp>
    </p:spTree>
    <p:extLst>
      <p:ext uri="{BB962C8B-B14F-4D97-AF65-F5344CB8AC3E}">
        <p14:creationId xmlns:p14="http://schemas.microsoft.com/office/powerpoint/2010/main" val="253613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508" y="576349"/>
            <a:ext cx="9971271" cy="1320800"/>
          </a:xfrm>
        </p:spPr>
        <p:txBody>
          <a:bodyPr/>
          <a:lstStyle/>
          <a:p>
            <a:pPr algn="ctr"/>
            <a:r>
              <a:rPr lang="ru-RU" b="1" dirty="0" smtClean="0"/>
              <a:t>Программа </a:t>
            </a:r>
            <a:br>
              <a:rPr lang="ru-RU" b="1" dirty="0" smtClean="0"/>
            </a:br>
            <a:r>
              <a:rPr lang="ru-RU" b="1" dirty="0" smtClean="0"/>
              <a:t>«Развивающая педагогика оздоровления»</a:t>
            </a:r>
            <a:endParaRPr lang="ru-RU" b="1" dirty="0"/>
          </a:p>
        </p:txBody>
      </p:sp>
      <p:pic>
        <p:nvPicPr>
          <p:cNvPr id="1026" name="Picture 2" descr="https://cdn1.ozone.ru/multimedia/c1200/10044911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31" y="2086495"/>
            <a:ext cx="2805699" cy="4206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15789" y="2927804"/>
            <a:ext cx="743157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400" b="1" i="1" u="sng" dirty="0" smtClean="0"/>
              <a:t>Приобщение к физической культуре: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/>
              <a:t>Физкультурные занятия;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/>
              <a:t>Подвижные игры;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/>
              <a:t>Упражнения и задания на принятие и сохранение позы</a:t>
            </a:r>
          </a:p>
          <a:p>
            <a:r>
              <a:rPr lang="ru-RU" sz="2400" b="1" i="1" dirty="0" smtClean="0"/>
              <a:t>2. </a:t>
            </a:r>
            <a:r>
              <a:rPr lang="ru-RU" sz="2400" b="1" i="1" u="sng" dirty="0" smtClean="0"/>
              <a:t>Развивающие формы оздоровительной работы: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/>
              <a:t>Дыхательная гимнастика;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/>
              <a:t>Элементарный самомассаж;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/>
              <a:t>Закаливание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73978" y="1988666"/>
            <a:ext cx="7082443" cy="8309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Направления </a:t>
            </a: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</a:rPr>
              <a:t>оздоровительно-развивающей работы:</a:t>
            </a:r>
          </a:p>
        </p:txBody>
      </p:sp>
    </p:spTree>
    <p:extLst>
      <p:ext uri="{BB962C8B-B14F-4D97-AF65-F5344CB8AC3E}">
        <p14:creationId xmlns:p14="http://schemas.microsoft.com/office/powerpoint/2010/main" val="412845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788" y="277092"/>
            <a:ext cx="8596668" cy="105294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Приобщение к физической </a:t>
            </a:r>
            <a:r>
              <a:rPr lang="ru-RU" b="1" dirty="0" smtClean="0"/>
              <a:t>культуре:</a:t>
            </a:r>
            <a:br>
              <a:rPr lang="ru-RU" b="1" dirty="0" smtClean="0"/>
            </a:b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- подвижные игры</a:t>
            </a:r>
            <a:b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b="1" i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7" t="3755" r="2900"/>
          <a:stretch/>
        </p:blipFill>
        <p:spPr>
          <a:xfrm>
            <a:off x="387931" y="1893451"/>
            <a:ext cx="3343565" cy="44981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1" t="2559"/>
          <a:stretch/>
        </p:blipFill>
        <p:spPr>
          <a:xfrm>
            <a:off x="8257308" y="1893451"/>
            <a:ext cx="3343566" cy="44981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" t="3184" b="10621"/>
          <a:stretch/>
        </p:blipFill>
        <p:spPr>
          <a:xfrm>
            <a:off x="4165599" y="1893451"/>
            <a:ext cx="3725089" cy="44981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5983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788" y="277092"/>
            <a:ext cx="8596668" cy="105294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Приобщение к физической </a:t>
            </a:r>
            <a:r>
              <a:rPr lang="ru-RU" b="1" dirty="0" smtClean="0"/>
              <a:t>культуре:</a:t>
            </a:r>
            <a:br>
              <a:rPr lang="ru-RU" b="1" dirty="0" smtClean="0"/>
            </a:b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- подвижные игры</a:t>
            </a:r>
            <a:b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b="1" i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" t="5522" b="13805"/>
          <a:stretch/>
        </p:blipFill>
        <p:spPr>
          <a:xfrm>
            <a:off x="751716" y="1727199"/>
            <a:ext cx="3343566" cy="44981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6" t="4174" b="7745"/>
          <a:stretch/>
        </p:blipFill>
        <p:spPr>
          <a:xfrm>
            <a:off x="4584808" y="1727199"/>
            <a:ext cx="3343566" cy="44981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" t="4713" b="6801"/>
          <a:stretch/>
        </p:blipFill>
        <p:spPr>
          <a:xfrm>
            <a:off x="8417900" y="1727199"/>
            <a:ext cx="3421029" cy="44981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4649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1915" y="157018"/>
            <a:ext cx="11034376" cy="153508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Приобщение к физической культуре:</a:t>
            </a:r>
            <a:br>
              <a:rPr lang="ru-RU" b="1" dirty="0"/>
            </a:b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ru-RU" sz="3100" b="1" i="1" dirty="0" smtClean="0">
                <a:solidFill>
                  <a:schemeClr val="accent2">
                    <a:lumMod val="75000"/>
                  </a:schemeClr>
                </a:solidFill>
              </a:rPr>
              <a:t>упражнения и задания на принятие и сохранение позы</a:t>
            </a:r>
            <a:r>
              <a:rPr lang="ru-RU" sz="3100" b="1" i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3100" b="1" i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6" t="51985" r="1983" b="6129"/>
          <a:stretch/>
        </p:blipFill>
        <p:spPr>
          <a:xfrm>
            <a:off x="212437" y="1330036"/>
            <a:ext cx="4525818" cy="28725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8" t="50236" b="7879"/>
          <a:stretch/>
        </p:blipFill>
        <p:spPr>
          <a:xfrm>
            <a:off x="3876194" y="3837709"/>
            <a:ext cx="4525818" cy="28725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7" t="49966" r="1235" b="8418"/>
          <a:stretch/>
        </p:blipFill>
        <p:spPr>
          <a:xfrm>
            <a:off x="7379855" y="1198877"/>
            <a:ext cx="4562765" cy="27866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https://ds05.infourok.ru/uploads/ex/04d7/00101dee-11f2b056/hello_html_24fb561a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434" y="1467781"/>
            <a:ext cx="2281092" cy="177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ttps://i.pinimg.com/originals/2a/ec/11/2aec1116a31e4f92b279eb1e43285220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115" y="4498109"/>
            <a:ext cx="2040081" cy="2105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s://yt3.ggpht.com/a/AATXAJzHs66OeQZ-ucQEFPcWhs5G5URChCLBPTS4u3KO=s900-c-k-c0xffffffff-no-rj-mo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786" y="4434148"/>
            <a:ext cx="2169851" cy="21698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08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1915" y="157018"/>
            <a:ext cx="8596668" cy="153508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Приобщение к физической культуре:</a:t>
            </a:r>
            <a:br>
              <a:rPr lang="ru-RU" b="1" dirty="0"/>
            </a:b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упражнения и задания на принятие и сохранение позы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b="1" i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87" y="2313707"/>
            <a:ext cx="2882691" cy="19257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916" y="1835723"/>
            <a:ext cx="3018891" cy="19257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7573916" y="1437177"/>
            <a:ext cx="2938349" cy="378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«Ножницы»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1915" y="1967345"/>
            <a:ext cx="2887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«Птица»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s://evehealth.ru/wp-content/uploads/2016/09/16img931_2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863" y="1738283"/>
            <a:ext cx="3119755" cy="3084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04255" y="3759430"/>
            <a:ext cx="3382360" cy="25367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25"/>
          <a:stretch/>
        </p:blipFill>
        <p:spPr>
          <a:xfrm rot="5400000">
            <a:off x="9139970" y="3902823"/>
            <a:ext cx="3095574" cy="25367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8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1915" y="157018"/>
            <a:ext cx="8596668" cy="153508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Приобщение к физической культуре:</a:t>
            </a:r>
            <a:br>
              <a:rPr lang="ru-RU" b="1" dirty="0"/>
            </a:b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упражнения и задания на принятие и сохранение позы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b="1" i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79" y="2911158"/>
            <a:ext cx="2832485" cy="3733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749" y="2541854"/>
            <a:ext cx="2807854" cy="37337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15757" y="2357188"/>
            <a:ext cx="2678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Качалка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48769" y="1990266"/>
            <a:ext cx="2807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Крыша домика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C:\Users\Пользователь\AppData\Local\Microsoft\Windows\INetCache\Content.Word\IMG_046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803666" y="2299685"/>
            <a:ext cx="3733801" cy="28324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Users\Пользователь\AppData\Local\Microsoft\Windows\INetCache\Content.Word\IMG_0466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755611" y="2312000"/>
            <a:ext cx="3733796" cy="28078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219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851</TotalTime>
  <Words>305</Words>
  <Application>Microsoft Office PowerPoint</Application>
  <PresentationFormat>Широкоэкранный</PresentationFormat>
  <Paragraphs>63</Paragraphs>
  <Slides>12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Times New Roman</vt:lpstr>
      <vt:lpstr>Trebuchet MS</vt:lpstr>
      <vt:lpstr>Wingdings</vt:lpstr>
      <vt:lpstr>Wingdings 3</vt:lpstr>
      <vt:lpstr>Аспект</vt:lpstr>
      <vt:lpstr>Опыт реализации игровых технологий в физическом воспитании дошкольников через использование оздоровительной технологии  В.Т. Кудрявцева</vt:lpstr>
      <vt:lpstr>Актуальность</vt:lpstr>
      <vt:lpstr>Программа  «Развивающая педагогика оздоровления»</vt:lpstr>
      <vt:lpstr>Программа  «Развивающая педагогика оздоровления»</vt:lpstr>
      <vt:lpstr>Приобщение к физической культуре: - подвижные игры   </vt:lpstr>
      <vt:lpstr>Приобщение к физической культуре: - подвижные игры   </vt:lpstr>
      <vt:lpstr>Приобщение к физической культуре: - упражнения и задания на принятие и сохранение позы </vt:lpstr>
      <vt:lpstr>Приобщение к физической культуре: - упражнения и задания на принятие и сохранение позы </vt:lpstr>
      <vt:lpstr>Приобщение к физической культуре: - упражнения и задания на принятие и сохранение позы </vt:lpstr>
      <vt:lpstr>Развивающие формы оздоровительной работы: дыхательная гимнастика в игровой форме</vt:lpstr>
      <vt:lpstr>Развивающие формы оздоровительной работы:  дыхательные упражнения  в сочетании с элементами самомассажа</vt:lpstr>
      <vt:lpstr>Взаимодействие с родителями воспитанников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Опыт реализации игровых технологий в физическом воспитании дошкольников через использование оздоровительной технологии  В.Т. Кудрявцева</dc:title>
  <dc:creator>Пользователь Windows</dc:creator>
  <cp:lastModifiedBy>Пользователь</cp:lastModifiedBy>
  <cp:revision>68</cp:revision>
  <dcterms:created xsi:type="dcterms:W3CDTF">2021-02-15T09:26:52Z</dcterms:created>
  <dcterms:modified xsi:type="dcterms:W3CDTF">2022-03-13T21:55:11Z</dcterms:modified>
</cp:coreProperties>
</file>