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1" r:id="rId4"/>
    <p:sldId id="260" r:id="rId5"/>
    <p:sldId id="262" r:id="rId6"/>
    <p:sldId id="263" r:id="rId7"/>
    <p:sldId id="264" r:id="rId8"/>
    <p:sldId id="266" r:id="rId9"/>
    <p:sldId id="267" r:id="rId10"/>
    <p:sldId id="269" r:id="rId11"/>
    <p:sldId id="271" r:id="rId12"/>
    <p:sldId id="284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2" r:id="rId23"/>
    <p:sldId id="28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>
      <p:cViewPr varScale="1">
        <p:scale>
          <a:sx n="86" d="100"/>
          <a:sy n="86" d="100"/>
        </p:scale>
        <p:origin x="1382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Юлия Дерид" userId="2f04f903da307b43" providerId="LiveId" clId="{09EABA81-F5F4-496B-BA61-6BF0C2B2F5A0}"/>
    <pc:docChg chg="modSld">
      <pc:chgData name="Юлия Дерид" userId="2f04f903da307b43" providerId="LiveId" clId="{09EABA81-F5F4-496B-BA61-6BF0C2B2F5A0}" dt="2022-03-27T16:55:20.937" v="1"/>
      <pc:docMkLst>
        <pc:docMk/>
      </pc:docMkLst>
      <pc:sldChg chg="modSp">
        <pc:chgData name="Юлия Дерид" userId="2f04f903da307b43" providerId="LiveId" clId="{09EABA81-F5F4-496B-BA61-6BF0C2B2F5A0}" dt="2022-03-27T16:55:20.937" v="1"/>
        <pc:sldMkLst>
          <pc:docMk/>
          <pc:sldMk cId="0" sldId="257"/>
        </pc:sldMkLst>
        <pc:spChg chg="mod">
          <ac:chgData name="Юлия Дерид" userId="2f04f903da307b43" providerId="LiveId" clId="{09EABA81-F5F4-496B-BA61-6BF0C2B2F5A0}" dt="2022-03-27T16:55:20.937" v="1"/>
          <ac:spMkLst>
            <pc:docMk/>
            <pc:sldMk cId="0" sldId="257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CE725A-BEAA-4A50-8615-1BEBA3BFCB05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696B-A99E-4041-B5A5-C202AF9BC5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F1721-6B6C-4B77-87C6-A3937DBC2347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0C7AA-2E98-44E2-9536-9C38CCBD2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B358C-2305-45E1-8347-2C2FEA1AE9AB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F14A-5523-42EC-B8FE-6FA413AA0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90061-3629-47E8-BFAC-E0EA8936BBA8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50A35-AAF6-45C5-9DCC-3FE406721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A568B-3CA1-47C2-B4AA-C47DF9CA13D5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D9F3A-3BD5-42FB-B433-CCD6979DA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439D1-A516-4DAA-8128-2B833DF2ECDB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B026D-5399-4AC2-B7F6-4AA56673EF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44FAF-1B71-433A-ABEE-CF6FC0599878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11275-37C4-4EE8-9877-3243D91DA2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023CC-C3D7-4FB3-9ACE-9D9306893A15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725F4-7EAF-4AAA-993F-B74CBAAA7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024EB-071D-4178-988D-B132EC302C63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25DA9-6DE2-4AD4-AF6C-E8372EC162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A2FDD-5EC1-4586-B2BF-ABFD63E9BB23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A9606-81AA-432E-9332-6D960D0209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62F27-73A6-41BB-943D-80E1B43DAD89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361F3-8488-4976-8713-FC20C7156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A07DCC-903A-4B49-9678-D637148FFC5A}" type="datetimeFigureOut">
              <a:rPr lang="ru-RU"/>
              <a:pPr>
                <a:defRPr/>
              </a:pPr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BA92EB-CEEA-4561-9371-B7600222A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Капля 7"/>
          <p:cNvSpPr/>
          <p:nvPr userDrawn="1"/>
        </p:nvSpPr>
        <p:spPr>
          <a:xfrm rot="16200000">
            <a:off x="1165312" y="-1057808"/>
            <a:ext cx="6597352" cy="8712968"/>
          </a:xfrm>
          <a:prstGeom prst="teardrop">
            <a:avLst/>
          </a:prstGeom>
          <a:solidFill>
            <a:schemeClr val="accent5">
              <a:lumMod val="20000"/>
              <a:lumOff val="80000"/>
            </a:schemeClr>
          </a:solidFill>
          <a:ln w="215900" cmpd="thickThin">
            <a:gradFill flip="none" rotWithShape="1"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13500000" scaled="1"/>
              <a:tileRect/>
            </a:gradFill>
            <a:prstDash val="solid"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5" name="Рисунок 8" descr="69415968_11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596188" y="4581525"/>
            <a:ext cx="144145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Рисунок 9" descr="69415995_12.png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07950" y="4581525"/>
            <a:ext cx="168275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5"/>
          <p:cNvPicPr>
            <a:picLocks noChangeAspect="1" noChangeArrowheads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02513" y="0"/>
            <a:ext cx="1741487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795554" y="404666"/>
            <a:ext cx="3998162" cy="6048668"/>
            <a:chOff x="3719246" y="2338776"/>
            <a:chExt cx="3807612" cy="6897497"/>
          </a:xfrm>
        </p:grpSpPr>
        <p:sp>
          <p:nvSpPr>
            <p:cNvPr id="3" name="TextBox 2"/>
            <p:cNvSpPr txBox="1"/>
            <p:nvPr/>
          </p:nvSpPr>
          <p:spPr>
            <a:xfrm flipV="1">
              <a:off x="4405596" y="8220609"/>
              <a:ext cx="3121262" cy="1015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+mn-cs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719246" y="2338776"/>
              <a:ext cx="175926" cy="115819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endParaRPr lang="ru-RU" sz="6000" b="1" dirty="0">
                <a:ln w="10541" cmpd="sng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endParaRPr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CA5A5359-98C5-4B77-BC4B-0AD8C5214E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95916"/>
            <a:ext cx="8252006" cy="39029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– развивающая среда как условие успешной адаптации детей к детскому саду в раннем возрасте группы «Гномики»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6BF01FF4-3010-4103-A845-6C14557019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11878" y="4248572"/>
            <a:ext cx="4520244" cy="1584176"/>
          </a:xfrm>
        </p:spPr>
        <p:txBody>
          <a:bodyPr/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воспитатель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Дерид Юлия Леонидовна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ЗАТО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г.Североморск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д/с 7 </a:t>
            </a:r>
          </a:p>
          <a:p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DD7A76-CBF4-4118-9FA5-C77972930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74638"/>
            <a:ext cx="7560840" cy="1143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Экспериментирование с песком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E82C3F7-9257-4345-AC6D-78AAC9B556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8829" y="1556792"/>
            <a:ext cx="5406341" cy="4329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55149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5C3156-BC2B-4057-A3A5-160486608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уголок «Зеленый уголок»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64B5E4-16E2-48C4-9123-59CD27333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899" y="1628800"/>
            <a:ext cx="8229600" cy="4525963"/>
          </a:xfrm>
        </p:spPr>
        <p:txBody>
          <a:bodyPr/>
          <a:lstStyle/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природном уголке  подобраны растения в соответствии с возрастом детей, которые размещены на уровне роста детей. </a:t>
            </a:r>
          </a:p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позволяет  детям наблюдать  за тем, как ухаживают за цветами взрослые, и включаться в совместную деятельность со взрослым (полив растений, рыхление земли, протирание листочков влажной тряпочкой и др.)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2A4A3C-2460-4F6D-88D8-532015B6B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429001"/>
            <a:ext cx="475252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8447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D078A-21EE-4FC2-A284-6A2E418AE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уголок «Зеленый уголок»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9F3BB9-B89E-4A99-9110-89BBE0A6C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844824"/>
            <a:ext cx="5328592" cy="401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72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5A6BC4-6E3E-4C84-8E70-50F6A7660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571184" cy="1354162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Книжный уголок 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Книжкин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дом»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E99C17-2CB7-4FCA-B2C9-8E1A26A65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00323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книжном уголке подобраны книги по возрасту детей (сказки, произведения русских и зарубежных авторов), предметные картинки, наборы сюжетных картинок, тематические альбомы, игры по познавательному  и речевому развитию, картотека потешек, стихов.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0D5D21-CDB7-4181-B003-D6D2D3708C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502" y="2977292"/>
            <a:ext cx="3066291" cy="3476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8165BD9-49D3-43CE-8C52-2DF546740E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77292"/>
            <a:ext cx="2938763" cy="3544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447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179A54-B471-420D-B84F-1BC4FB75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2" y="260648"/>
            <a:ext cx="8229600" cy="1084982"/>
          </a:xfrm>
        </p:spPr>
        <p:txBody>
          <a:bodyPr/>
          <a:lstStyle/>
          <a:p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Игровая зона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«Уголок сюжетно-ролевой игры»</a:t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F11234-BCDF-4782-8C02-A09A3E2D7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360" y="1700808"/>
            <a:ext cx="8435280" cy="298092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Уголок сюжетно-ролевых игр «Семья» расположен так, чтобы создавалось впечатление ограниченного пространства, т. е. уголок огорожен. Воспитателю очень хорошо видно всех ребят. </a:t>
            </a:r>
          </a:p>
          <a:p>
            <a:pPr marL="0" indent="0" algn="just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могут самостоятельно подбирать игрушки, атрибуты, предметы-заместители  для  игр. </a:t>
            </a:r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8980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F508D-A38B-40BB-915F-770933132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778098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«Больница»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466BD2-9239-4CC3-AC8B-8018415F8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447" y="116601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охотно играют с модулем  «Больница», в нем представлены медицинские атрибуты, предметами- заместителями для игры, каталка с различными предметами (уколы, очки, градусники 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953558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90E00C-908E-43D9-8F6E-61342F212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7427168" cy="108012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«Парикмахерская»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9CD2D2-E9AD-48F9-886A-5B4BA5CB21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уголке «Парикмахерская» яркие, красочные баночки и бутылочки привлекают внимание детей, также в уголке представлены различные сумки и атрибуты к развитию игры (расчески, ножницы, плойки, заколки и резинки) дети легко включаются в игру.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AF3A9A4-7ABA-4C84-95C2-DEE9CA405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428999"/>
            <a:ext cx="223224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879E85C-BE53-4870-BF77-BCC44B6FAB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43" y="2780928"/>
            <a:ext cx="2952328" cy="3326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3117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0F3094-2DBA-413F-AB72-13ADCB9D0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99392"/>
            <a:ext cx="7560840" cy="1512168"/>
          </a:xfrm>
        </p:spPr>
        <p:txBody>
          <a:bodyPr/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Помимо перечисленного, дети любят примерять роли (повар, продавец, водитель, строитель)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B8AE00-4902-4E92-AB74-6EA37CDEB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364" y="2332358"/>
            <a:ext cx="2503563" cy="18352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85AC2A4-06A7-4CFE-B584-CDCAD1CC80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81464"/>
            <a:ext cx="2025341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E6C39A6-1F6A-4672-AFDE-53928B4E8E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188" y="2636912"/>
            <a:ext cx="3519275" cy="3232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5637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A581DC-54E1-4697-8610-93D67AA7E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ряженья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3B567C-C55C-4236-97CD-077A9FC991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уголке  ряженья  можно наряжаться - это развивает творчество малышей . Наряды предусмотрены как для девочек, так и для мальчиков. Все вещи сшиты руками родителей.  Содержимое наполняем и обновляем в течение года.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9B915C8-78F6-48EB-AFC8-4E4E18D6B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388339"/>
            <a:ext cx="4536504" cy="38409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41224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B0BB4-D863-4B10-ABEF-354BCDDC6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7643192" cy="1800200"/>
          </a:xfrm>
        </p:spPr>
        <p:txBody>
          <a:bodyPr/>
          <a:lstStyle/>
          <a:p>
            <a:br>
              <a:rPr lang="ru-RU" dirty="0"/>
            </a:b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по правилам дорожного движения «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BC33DE-B007-4DBE-90D4-3940F5ACA1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 уголке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Светофорик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имеется полото с изображением дорог, пешеходных переходов, транспорт разных размеров, спецтранспорт, рули, макеты домов, деревьев, светофора, дорожных знаков.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743454-9482-4D4C-AC27-2080D3AAC6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274" y="2780928"/>
            <a:ext cx="5135452" cy="3109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6860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6FB112EA-20AF-4B6F-B3E3-ABEEE0495F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404665"/>
            <a:ext cx="7772400" cy="792088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323528" y="1247306"/>
            <a:ext cx="7992888" cy="1677638"/>
          </a:xfrm>
        </p:spPr>
        <p:txBody>
          <a:bodyPr rtlCol="0">
            <a:normAutofit fontScale="25000" lnSpcReduction="2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 адаптации важный момент в жизни каждого человека, особенно это важно для ребенка, когда он приходит в детский сад. </a:t>
            </a:r>
          </a:p>
          <a:p>
            <a:pPr algn="just" fontAlgn="auto">
              <a:spcAft>
                <a:spcPts val="0"/>
              </a:spcAft>
              <a:defRPr/>
            </a:pPr>
            <a:endParaRPr lang="ru-RU" sz="8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Ребенок, живя в семье, пребывает в определенных, устойчивых условиях. Его окружают родные люди и привычная обстановка, в которой ребенок чувствует себя комфортно и защищено. 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BB77390-60B6-43DA-81CA-36D1F207EA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000411"/>
            <a:ext cx="4752528" cy="304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BF84D6-CD15-47B0-8642-D0E8C473D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859216" cy="1143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«Маленький строитель»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DED4B2-8DE5-4450-AD77-7FE7BC930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группе широко представлены различные виды конструкторов: напольный крупный деревянный и пластмассовый строительный материал, настольный мелкий строительный материал (деревянный и пластмассовый), конструктор «Лего», кубики, нетрадиционный строительный материал (поролоновые губки), картотеки.</a:t>
            </a: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FD62F5C-E4A0-47D2-8F78-3527A9B895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840" y="3299524"/>
            <a:ext cx="3995936" cy="2990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5445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EED71B-0F78-4352-AA9E-BCD125026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0648"/>
            <a:ext cx="8435280" cy="1143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дидактических игр «Игротека»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B81F57-500E-4348-B7F0-735F20D75E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680" y="140364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стол используем для проведения игр-занятий индивидуальных и с небольшой группой детей с целью развития сенсорных способностей.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D492AC2-56F1-455A-8EB8-AC8672098D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18" y="2684501"/>
            <a:ext cx="3018613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798DB5-ED41-4E9B-B5A2-873E9A72B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387" y="2684501"/>
            <a:ext cx="3018613" cy="324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9618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EC10A2-3228-44C2-AA15-D6232D6E6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731837"/>
            <a:ext cx="7920880" cy="685800"/>
          </a:xfrm>
        </p:spPr>
        <p:txBody>
          <a:bodyPr/>
          <a:lstStyle/>
          <a:p>
            <a:br>
              <a:rPr lang="ru-RU" dirty="0"/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 уголок «Веселые нотки»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2951D8-D3E5-4FD5-B2ED-CCEDD6344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023" y="134076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Дети в восторге от музыкального уголка. Здесь есть такие музыкальные инструменты, как металлофон, гитары, пианино, балалайки, бубны, погремушки, барабан, колокольчик, трещотки, музыкальные книжки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Создана  картотека музыкально-дидактических игр, сюжетные  и предметные картинки с изображением музыкальных инструментов.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4301FE1-9964-4E35-9824-E7AEB61DA9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12976"/>
            <a:ext cx="5112568" cy="2797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44695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BF317A-6154-4C32-9F96-DB7C47C4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Театральный уголок «Петрушкин театр»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3DF6B0-A09A-4C2E-B51D-8F615256E5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083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Своих воспитанников мы знакомим с различными видами театра, чтобы каждый ребенок мог выбрать именно тот театр, который ему наиболее близок и удобен.  </a:t>
            </a:r>
          </a:p>
          <a:p>
            <a:pPr marL="0" indent="0" algn="just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Поэтому здесь сосредоточены разные виды театров: картинки (сюжетные и предметные) для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фланелеграфа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настольный театр, пальчиковый и куклы Би-Ба-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театр резиновых игрушек, волшебный сундучок. 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FBF0CB-7C3A-4CC3-9EED-B77A7DD113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411760" y="2910954"/>
            <a:ext cx="432048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4739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0CB55-87D6-400E-9637-79DC17D73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1885E6-BDF2-4CE6-A3B1-4CD6AD9E1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1728" y="1166018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Ребенок познает мир под руководством родного человека. А в дошкольном учреждении близкого человека нет, для него все чужое, ребенок начинает страдать, ничего его не радует.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Ребенку нужно изменить сложившиеся привычки, нужно приспосабливаться к новому режиму дня, способу кормления, приемам воспитания…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15676D-9D1A-4F9C-8571-399601937E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74" y="3049316"/>
            <a:ext cx="3744410" cy="2899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9A01216-C178-4F4D-A23F-329FF6A60B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42579"/>
            <a:ext cx="2274667" cy="3032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8563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441898" y="332656"/>
            <a:ext cx="7272585" cy="5217435"/>
            <a:chOff x="395288" y="332656"/>
            <a:chExt cx="7272585" cy="5217435"/>
          </a:xfrm>
        </p:grpSpPr>
        <p:sp>
          <p:nvSpPr>
            <p:cNvPr id="3" name="Rectangle 4"/>
            <p:cNvSpPr>
              <a:spLocks noChangeArrowheads="1"/>
            </p:cNvSpPr>
            <p:nvPr/>
          </p:nvSpPr>
          <p:spPr bwMode="auto">
            <a:xfrm>
              <a:off x="395288" y="333375"/>
              <a:ext cx="7272337" cy="1661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i="1" dirty="0">
                <a:latin typeface="Monotype Corsiva" pitchFamily="66" charset="0"/>
                <a:cs typeface="+mn-cs"/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395536" y="332656"/>
              <a:ext cx="7272337" cy="1231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Monotype Corsiva" pitchFamily="66" charset="0"/>
                <a:cs typeface="+mn-cs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2800" b="1" i="1" dirty="0">
                <a:latin typeface="Monotype Corsiva" pitchFamily="66" charset="0"/>
                <a:cs typeface="+mn-cs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286298" y="5027803"/>
              <a:ext cx="3743325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800" dirty="0">
                  <a:latin typeface="Monotype Corsiva" pitchFamily="66" charset="0"/>
                </a:rPr>
                <a:t> </a:t>
              </a:r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33B55207-53F7-4189-AAE1-6DE1C5F2AA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1760" y="429358"/>
            <a:ext cx="7684616" cy="878551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адаптации 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B278D653-75BD-42D6-BC18-B4BD6E64EF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2122" y="1403892"/>
            <a:ext cx="8064896" cy="2680599"/>
          </a:xfrm>
        </p:spPr>
        <p:txBody>
          <a:bodyPr/>
          <a:lstStyle/>
          <a:p>
            <a:pPr marL="342900" indent="-342900" algn="just">
              <a:buFontTx/>
              <a:buChar char="-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проблему адаптации пробуем решить с помощью предметно — развивающей среды, чтобы ребенок чувствовал себя комфортно, был окружен вниманием и заботой, чтоб ему было хорошо и в физиологическом, и психологическом плане.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ABC3E1-6F9F-47DD-9B44-9B682AAE2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Предметно-развивающая среда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2ACD26-3EF4-4D60-8816-AFC64CB754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/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- развивающую среду мы создавали по таким характеристикам: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разнообразие (наличие всевозможного игрового и дидактического материала для сенсорного развития, познавательно- исследовательской , изобразительной и музыкальной деятельности, организации двигательной активности);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оптимальная насыщенность (без чрезмерного обилия)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стабильность (материалы и пособия имели постоянное место);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доступность (исключали высокую мебель и закрытые шкафы);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эмоциогенность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(среда яркая, привлекающая внимание ребенка, вызывающая положительные эмоции);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зонирование 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521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B7B81BA-FCFA-4BAD-BD1C-7B48A27ABE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544" y="260649"/>
            <a:ext cx="6912768" cy="792087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Групповая комната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081AE0-F139-4E5A-9D4C-955F872C0A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512" y="1060869"/>
            <a:ext cx="8136904" cy="2224115"/>
          </a:xfrm>
        </p:spPr>
        <p:txBody>
          <a:bodyPr/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групповой комнате для приема пищи, игр и НОД располагается  удобная детская мебель: столы, стулья, диванчики. Вся мебель в группе соответствует возрастным особенностям малышей. Закругленность форм представленных изделий не только снимает опасность травмы об острые углы, но и приятна для глаза, так как демонстрирует мягкость и плавность линий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0D9F0A-2C88-46AB-B253-F3C5DF8A5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068960"/>
            <a:ext cx="4392488" cy="295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1937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F16B89-2A0E-4BA3-AF27-9C99A34E1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283152" cy="994122"/>
          </a:xfrm>
        </p:spPr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Спортивный уголок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«Озорные мячи»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52B00D7-15C9-4BD4-9090-63E788336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84784"/>
            <a:ext cx="8147248" cy="1540768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Уголок оформлен так, что у ребенка появляется желание заниматься в нем: это и яркие картинки, различный инвентарь (мячи, кегли, шары, оборудование для ходьбы, бега, равновесия, прыжков, бросания, ловли, атрибуты к подвижным и спортивным играм, нетрадиционное физкультурное оборудование для работы с детьми.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97234F6-3F89-4CF1-A8C1-DC6E37DEF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881" y="3140968"/>
            <a:ext cx="3848237" cy="3111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294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C47456-8F65-44B6-90AB-58C07DB6C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7931224" cy="1325562"/>
          </a:xfrm>
        </p:spPr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Уголок художественного творчества «Маленькие художники»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FBE9772-B2E9-43D0-BCCC-CAEC22F41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00808"/>
            <a:ext cx="7931224" cy="442535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Детки очень любят рисовать и для удовлетворения этой их потребности мы оборудовали изобразительный уголок « столик художеств» - разложили цветные карандаши, восковые мелки, краски, кисти, салфетки, бумагу разного формата, разной формы, разного тона, раскраски, пластилин, дощечки, различные картотеки с дидактическими играми.</a:t>
            </a: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A4C7C4B-D9F5-4B98-B60F-0E6DDF106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572024"/>
            <a:ext cx="2376264" cy="2660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0C87876-8735-441E-8F62-8ED22524A9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356992"/>
            <a:ext cx="3888432" cy="2446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8003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616C7-2E2B-471B-9750-D86D71AAD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229082"/>
            <a:ext cx="8136904" cy="1642194"/>
          </a:xfrm>
        </p:spPr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Опытно – экспериментальная деятельность «Занимательный уголок»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79D0F5-9614-4A3A-85D1-3D91F94F3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901111"/>
            <a:ext cx="8424936" cy="3534838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«Песок-вода»  дети учатся экспериментировать с песком и водой и природными материалами. Организуя такие игры, мы развиваем мелкую моторику ребенка. </a:t>
            </a:r>
          </a:p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Песок можно пересыпать из ладошки в ладошку, из совка в формочку, в него можно закапывать различные предметы и откапывать их, также можно рисовать на песке. </a:t>
            </a:r>
          </a:p>
          <a:p>
            <a:pPr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зимние время года организовываем экспериментирование со снегом, рассматриваем, трогаем, раскрашиваем, наблюдаем за таянием.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7493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6</Template>
  <TotalTime>163</TotalTime>
  <Words>1073</Words>
  <Application>Microsoft Office PowerPoint</Application>
  <PresentationFormat>Экран (4:3)</PresentationFormat>
  <Paragraphs>65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Monotype Corsiva</vt:lpstr>
      <vt:lpstr>Times New Roman</vt:lpstr>
      <vt:lpstr>Тема Office</vt:lpstr>
      <vt:lpstr>Предметно – развивающая среда как условие успешной адаптации детей к детскому саду в раннем возрасте группы «Гномики»</vt:lpstr>
      <vt:lpstr>Адаптация </vt:lpstr>
      <vt:lpstr>Адаптация </vt:lpstr>
      <vt:lpstr>Проблема адаптации </vt:lpstr>
      <vt:lpstr>Предметно-развивающая среда </vt:lpstr>
      <vt:lpstr>Групповая комната </vt:lpstr>
      <vt:lpstr>Спортивный уголок  «Озорные мячи»</vt:lpstr>
      <vt:lpstr>Уголок художественного творчества «Маленькие художники»</vt:lpstr>
      <vt:lpstr>Опытно – экспериментальная деятельность «Занимательный уголок»</vt:lpstr>
      <vt:lpstr>Экспериментирование с песком </vt:lpstr>
      <vt:lpstr>Природный уголок «Зеленый уголок»</vt:lpstr>
      <vt:lpstr>Природный уголок «Зеленый уголок»</vt:lpstr>
      <vt:lpstr>Книжный уголок «Книжкин дом»</vt:lpstr>
      <vt:lpstr> Игровая зона «Уголок сюжетно-ролевой игры» </vt:lpstr>
      <vt:lpstr>Модуль «Больница»</vt:lpstr>
      <vt:lpstr>Уголок «Парикмахерская»</vt:lpstr>
      <vt:lpstr>Помимо перечисленного, дети любят примерять роли (повар, продавец, водитель, строитель)</vt:lpstr>
      <vt:lpstr>Модуль ряженья </vt:lpstr>
      <vt:lpstr> Уголок по правилам дорожного движения «Светофорик»  </vt:lpstr>
      <vt:lpstr>Уголок «Маленький строитель»</vt:lpstr>
      <vt:lpstr>Уголок дидактических игр «Игротека»</vt:lpstr>
      <vt:lpstr> Музыкальный  уголок «Веселые нотки»  </vt:lpstr>
      <vt:lpstr>Театральный уголок «Петрушкин театр»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Предметно – развивающая среда как условие успешной адаптации детей к детскому саду в раннем возрасте группы «Гномики»</dc:title>
  <dc:creator>Юлия Дерид</dc:creator>
  <cp:lastModifiedBy>Юлия Дерид</cp:lastModifiedBy>
  <cp:revision>3</cp:revision>
  <dcterms:created xsi:type="dcterms:W3CDTF">2022-02-28T18:25:45Z</dcterms:created>
  <dcterms:modified xsi:type="dcterms:W3CDTF">2022-04-13T20:36:48Z</dcterms:modified>
</cp:coreProperties>
</file>