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73" r:id="rId7"/>
    <p:sldId id="276" r:id="rId8"/>
    <p:sldId id="286" r:id="rId9"/>
    <p:sldId id="285" r:id="rId10"/>
    <p:sldId id="277" r:id="rId11"/>
    <p:sldId id="278" r:id="rId12"/>
    <p:sldId id="279" r:id="rId13"/>
    <p:sldId id="284" r:id="rId14"/>
    <p:sldId id="283" r:id="rId15"/>
    <p:sldId id="287" r:id="rId16"/>
    <p:sldId id="282" r:id="rId17"/>
    <p:sldId id="29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6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0"/>
  </p:normalViewPr>
  <p:slideViewPr>
    <p:cSldViewPr>
      <p:cViewPr varScale="1">
        <p:scale>
          <a:sx n="80" d="100"/>
          <a:sy n="80" d="100"/>
        </p:scale>
        <p:origin x="111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D20C2-7F82-4F9C-A63C-0B308FC6F59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D2663-C036-4343-B995-8B93FDC93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D20C2-7F82-4F9C-A63C-0B308FC6F59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D2663-C036-4343-B995-8B93FDC93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D20C2-7F82-4F9C-A63C-0B308FC6F59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D2663-C036-4343-B995-8B93FDC93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D20C2-7F82-4F9C-A63C-0B308FC6F59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D2663-C036-4343-B995-8B93FDC93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D20C2-7F82-4F9C-A63C-0B308FC6F59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D2663-C036-4343-B995-8B93FDC93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D20C2-7F82-4F9C-A63C-0B308FC6F59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D2663-C036-4343-B995-8B93FDC93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D20C2-7F82-4F9C-A63C-0B308FC6F59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D2663-C036-4343-B995-8B93FDC93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D20C2-7F82-4F9C-A63C-0B308FC6F59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D2663-C036-4343-B995-8B93FDC93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D20C2-7F82-4F9C-A63C-0B308FC6F59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D2663-C036-4343-B995-8B93FDC93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D20C2-7F82-4F9C-A63C-0B308FC6F59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D2663-C036-4343-B995-8B93FDC93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D20C2-7F82-4F9C-A63C-0B308FC6F59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D2663-C036-4343-B995-8B93FDC93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D20C2-7F82-4F9C-A63C-0B308FC6F59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D2663-C036-4343-B995-8B93FDC93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42910" y="357166"/>
            <a:ext cx="738547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Подготовила воспитатель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категории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Капшук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Т.А.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1785926"/>
            <a:ext cx="885698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ИССЛЕДОВАТЕЛЬСКИЙ </a:t>
            </a:r>
            <a:r>
              <a:rPr lang="ru-RU" sz="2800" b="1" cap="all" dirty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проект </a:t>
            </a:r>
            <a:endParaRPr lang="ru-RU" sz="2800" b="1" cap="all" dirty="0" smtClean="0">
              <a:ln w="0"/>
              <a:solidFill>
                <a:srgbClr val="00B05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cap="all" dirty="0" smtClean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«МУРАВЬИ – НАШИ ДРУЗЬЯ»</a:t>
            </a:r>
            <a:endParaRPr lang="ru-RU" sz="2800" b="1" cap="all" spc="0" dirty="0">
              <a:ln w="0"/>
              <a:solidFill>
                <a:srgbClr val="00B05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2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514830"/>
            <a:ext cx="7716982" cy="1967293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Художественное - эстетическое развитие</a:t>
            </a:r>
            <a:b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рисовали: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«Труженик муравей».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921" y="2394773"/>
            <a:ext cx="2677460" cy="35699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429" y="2091301"/>
            <a:ext cx="2564585" cy="192343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429" y="4260363"/>
            <a:ext cx="2564585" cy="192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66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74" y="1"/>
            <a:ext cx="9144000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62823" y="1221966"/>
            <a:ext cx="70183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Лепили «Муравьёв и муравейник»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92" y="1745186"/>
            <a:ext cx="2062485" cy="15468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228" y="1763660"/>
            <a:ext cx="1919584" cy="14396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761" y="1763660"/>
            <a:ext cx="1967734" cy="14758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429000"/>
            <a:ext cx="2022427" cy="26965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429000"/>
            <a:ext cx="2085696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90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" y="0"/>
            <a:ext cx="9144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62622" y="1340768"/>
            <a:ext cx="68187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Социально-коммуникативное развитие</a:t>
            </a:r>
          </a:p>
          <a:p>
            <a:pPr algn="just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Мы отгадывали загадки, рассказывали истории про насекомых, учили стихотворение про муравья.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08761" y="2422002"/>
            <a:ext cx="354183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Муравей — трудяга редкий, </a:t>
            </a:r>
          </a:p>
          <a:p>
            <a:pPr algn="ctr"/>
            <a:r>
              <a:rPr lang="ru-RU" sz="2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Все в лесу об этом знают, </a:t>
            </a:r>
          </a:p>
          <a:p>
            <a:pPr algn="ctr"/>
            <a:r>
              <a:rPr lang="ru-RU" sz="2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Целый день таскает ветки, </a:t>
            </a:r>
          </a:p>
          <a:p>
            <a:pPr algn="ctr"/>
            <a:r>
              <a:rPr lang="ru-RU" sz="2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Труд он очень уважает! </a:t>
            </a:r>
          </a:p>
          <a:p>
            <a:pPr algn="ctr"/>
            <a:r>
              <a:rPr lang="ru-RU" sz="2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Ну, а если кто ленится - </a:t>
            </a:r>
          </a:p>
          <a:p>
            <a:pPr algn="ctr"/>
            <a:r>
              <a:rPr lang="ru-RU" sz="2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Муравей с таким не дружит, </a:t>
            </a:r>
          </a:p>
          <a:p>
            <a:pPr algn="ctr"/>
            <a:r>
              <a:rPr lang="ru-RU" sz="2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Все обязаны трудится! </a:t>
            </a:r>
          </a:p>
          <a:p>
            <a:pPr algn="ctr"/>
            <a:r>
              <a:rPr lang="ru-RU" sz="2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Лодырь — никому не нужен!</a:t>
            </a:r>
            <a:r>
              <a:rPr lang="ru-RU" sz="2000" b="1" dirty="0">
                <a:solidFill>
                  <a:srgbClr val="0070C0"/>
                </a:solidFill>
              </a:rPr>
              <a:t>	 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2055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954"/>
            <a:ext cx="9180347" cy="688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63688" y="0"/>
            <a:ext cx="62094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Чтение художественной литературы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63688" y="332657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Мы познакомились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 литературными произведениями 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муравьях.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3971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07604" y="1196752"/>
            <a:ext cx="712879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Мы узнали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какую 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пользу и вред приносят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муравьи: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Уничтожают насекомых вредителей.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Переносят различные семена, поддерживая растительный баланс.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Ускоряют разложение растительности, улучшая структуру почвы, обогащают почву кислородом.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Отчищают птиц и животных от паразитов.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Служат пищей.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Муравьи приносят пользу человеку, в медицине широко используется муравьиный спирт.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Негативное воздействие муравьи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оказывают,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когда поселяются в жилище человека.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65103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31640" y="1052736"/>
            <a:ext cx="59766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Продукт проекта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Выставка творческих работ.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573016"/>
            <a:ext cx="3372883" cy="25296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006117"/>
            <a:ext cx="3407363" cy="2555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9299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71600" y="1268760"/>
            <a:ext cx="752483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реализации проекта: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Участие детей в проекте позволило сформировать представления о том, кто такие муравьи, каковы условия обитания, из чего строятся муравейники, какова их  роль в природе. Тем самым у детей появилось желание общаться с природой.</a:t>
            </a:r>
          </a:p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         Дети научились понимать необходимость бережного отношения к природе. Муравьи яркий пример трудолюбия, взаимопомощи. Муравьи умеют строить, подавать друг другу сигналы, ориентироваться по солнцу, но не умеют жить в одиночку, как и всякий человек. Значение муравьев в природе велико. Поэтому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необходимо их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беречь и охранять.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798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48"/>
            <a:ext cx="9144000" cy="694954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547664" y="524861"/>
            <a:ext cx="6192688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Литература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Алябьева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Е.А. «Тематические дни и недели в детском саду», Москва 2008г.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2. Баранов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, В. С. Исследовательская работа в ДОУ / В. С. Баранов // Дошкольное воспитание. – 2009. – № 4. – С. 23 – 24.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3. Баулина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, Ю. В. Наблюдения в детском саду / Ю. В. Баулина // Дошкольное воспитание. – 2008. – № 7. – С. 30 – 31.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4. Давыдова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Г.Н. Детский дизайн.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Пластилинография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5. Золотова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Е.И. «Знакомим дошкольников с миром природы», Москва. — 1992г.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6. Основная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общеобразовательная программа дошкольного образования ОТ РОЖДЕНИЯ ДО ШКОЛЫ. Под. ред.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Вераксы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Н.Е.,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КомаровойТ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 С., Васильевой М. А. – М., Мозаика – Синтез, 2015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7. Источник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интернет: vsezagadki.ru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8. Источник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интернет: domnagorke.ru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Танасийчук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В. В гостях у насекомых: Рассказы. – М., Детская литература, 1970.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10. Шорыгина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Т.А. Насекомые. Какие они? М.: «ГНОМ и Д»-2005г.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11. 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познаю мир. Насекомые: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энцикл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 /авт. - сост. П. Р. Ляхов. - АСТ: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Астрель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 Хранитель, 2007.</a:t>
            </a:r>
          </a:p>
          <a:p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978377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3" y="0"/>
            <a:ext cx="9099573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47664" y="959689"/>
            <a:ext cx="6953426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 проекта: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познавательно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— исследовательский, групповой.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Продолжительность проекта:</a:t>
            </a:r>
          </a:p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краткосрочный,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дин месяц.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Участники проекта: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6 -7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лет,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воспитатель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родители.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Ожидаемые результаты: 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Бережное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отношение детей к природе,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 насекомым, в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частности к муравьям.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познавательной активности, любознательности.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 детей коммуникативных навыков,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умение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работать в команде.</a:t>
            </a:r>
          </a:p>
          <a:p>
            <a:pPr algn="just"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13576" y="357166"/>
            <a:ext cx="53931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 проекта</a:t>
            </a:r>
            <a:endParaRPr lang="ru-RU" sz="4000" b="1" cap="all" spc="0" dirty="0">
              <a:ln w="0"/>
              <a:solidFill>
                <a:schemeClr val="accent3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623b0fbd56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244811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5728" y="5154137"/>
            <a:ext cx="2707584" cy="177241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28794" y="1714488"/>
            <a:ext cx="55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18267" y="428604"/>
            <a:ext cx="71305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проекта</a:t>
            </a:r>
            <a:endParaRPr lang="ru-RU" sz="4000" b="1" cap="all" spc="0" dirty="0">
              <a:ln w="0"/>
              <a:solidFill>
                <a:schemeClr val="accent3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1136490"/>
            <a:ext cx="864096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Наверно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найдется немало людей, которые хоть раз не останавливались возле муравейника, завороженные таким далеким и в то же время близким нам миром этих удивительных насекомых.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Так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наши дети, во время прогулки  увидели муравьев. Реакция детей была неоднозначной. Некоторые дети выразили радость и интерес, другие – испугались. Были и такие дети, которые предложили уничтожить муравьев.  В ходе беседы с детьми, выяснилось, что знания о насекомых очень маленькие. Таким образом, возникла проблема «Нужны ли муравьи? Пользу или вред приносят муравьи?».     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В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наше время, данная проблема актуальна, так как сейчас очень много муравьев и муравейников уничтожаются людьми, не думающих о последствиях. Поэтому очень хотелось, чтобы смотря на муравьев, наши дети проявляли уважение, как  к насекомым, приносящим большую пользу природе и человеку.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623b0fbd56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86" y="-6407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28794" y="1714488"/>
            <a:ext cx="55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14904" y="2143116"/>
            <a:ext cx="488242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</a:t>
            </a:r>
            <a:endParaRPr lang="ru-RU" sz="4000" b="1" cap="all" spc="0" dirty="0">
              <a:ln w="0"/>
              <a:solidFill>
                <a:schemeClr val="accent3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27004" y="1101398"/>
            <a:ext cx="72866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Создание условий для развития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познавательно —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исследовательский способностей детей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Расширить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знания детей о муравьях,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их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пользе и вреде.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1520" y="2857496"/>
            <a:ext cx="86409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1. Развивать познавательный интерес к миру муравьев,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 их строению, к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способах передвижения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их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питание, жильё, работа, поощрять любознательность и исследовательскую деятельность.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 Содействовать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активизации совместной деятельности со сверстниками, родителями и педагогами.</a:t>
            </a: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3. Развивать творческие способности в продуктивных видах деятельности.</a:t>
            </a: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4. Воспитывать бережное, экологически грамотное отношение к природе.</a:t>
            </a:r>
          </a:p>
        </p:txBody>
      </p:sp>
      <p:pic>
        <p:nvPicPr>
          <p:cNvPr id="13" name="Рисунок 12" descr="0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36545" y="4953921"/>
            <a:ext cx="1785950" cy="1943114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236766" y="387018"/>
            <a:ext cx="44037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 проекта</a:t>
            </a:r>
            <a:endParaRPr lang="ru-RU" sz="4000" b="1" cap="all" spc="0" dirty="0">
              <a:ln w="0"/>
              <a:solidFill>
                <a:schemeClr val="accent3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 descr="0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958260" y="4938126"/>
            <a:ext cx="1557118" cy="1958909"/>
          </a:xfrm>
          <a:prstGeom prst="rect">
            <a:avLst/>
          </a:prstGeom>
        </p:spPr>
      </p:pic>
      <p:pic>
        <p:nvPicPr>
          <p:cNvPr id="15" name="Рисунок 14" descr="0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36296" y="4914886"/>
            <a:ext cx="1785950" cy="19431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623b0fbd56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6380379-nu_fri9_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74067" y="4566491"/>
            <a:ext cx="2438400" cy="191719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45608" y="285728"/>
            <a:ext cx="754281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spc="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 проекта</a:t>
            </a:r>
            <a:endParaRPr lang="ru-RU" sz="3600" b="1" cap="all" spc="0" dirty="0">
              <a:ln w="0"/>
              <a:solidFill>
                <a:schemeClr val="accent3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5915" y="4027882"/>
            <a:ext cx="60020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Сотрудничество с семьей: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Консультация «Воспитание у детей сознательного и бережного отношения к природе».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71344" y="1473337"/>
            <a:ext cx="724447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1 этап – подготовительный (сбор информации, работа с методической литературой, составление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плана работы над проектом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 этап – основной (реализация проекта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3 этап – итоговый (подведение результатов,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оформление выставки творческих работ детей).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4 этап – аналитический (составление аналитических документов по реализации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проекта, создание презентации).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305390"/>
            <a:ext cx="8496944" cy="151216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сследовательская деятельность</a:t>
            </a: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муравьев мы начали с прогулки «Наблюдение за муравьями» (поиск муравейника: наблюдение за насекомыми на прогулке, рассматривание частей тела муравья).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801" y="3212976"/>
            <a:ext cx="2051289" cy="27350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976" y="3212976"/>
            <a:ext cx="2016224" cy="26882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086" y="3212976"/>
            <a:ext cx="2026455" cy="2701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84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78185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5693" y="1062245"/>
            <a:ext cx="5915000" cy="114300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Познавательное развитие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подробно изучили строение тела муравья и муравейника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996952"/>
            <a:ext cx="2520279" cy="18902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040" y="2996952"/>
            <a:ext cx="2315826" cy="3078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94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744"/>
            <a:ext cx="9144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43608" y="1484784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ходе познавательных бесед мы знакомились со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способами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питания муравьёв, с образом их жизни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о пользе или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вреде, которые приносят муравьи природе и человеку. Узнали, что у муравьёв разные обязанности и разные «профессии».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584" y="2924944"/>
            <a:ext cx="2729458" cy="27294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284" y="3402255"/>
            <a:ext cx="3036683" cy="227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747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42" y="1"/>
            <a:ext cx="9144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99592" y="1268760"/>
            <a:ext cx="766341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Мы играли в дидактические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настольно - печатные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игры по теме «Насекомые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»: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Четвертый лишний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», лото «Насекомые»,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«Кто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двигается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». Собирали </a:t>
            </a: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пазлы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рассматривали картинки.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1" y="3063542"/>
            <a:ext cx="2887543" cy="216565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813" y="3053864"/>
            <a:ext cx="2575028" cy="2650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9521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</TotalTime>
  <Words>963</Words>
  <Application>Microsoft Office PowerPoint</Application>
  <PresentationFormat>Экран (4:3)</PresentationFormat>
  <Paragraphs>94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Исследовательская деятельность Изучение муравьев мы начали с прогулки «Наблюдение за муравьями» (поиск муравейника: наблюдение за насекомыми на прогулке, рассматривание частей тела муравья).</vt:lpstr>
      <vt:lpstr>Познавательное развитие Мы подробно изучили строение тела муравья и муравейника</vt:lpstr>
      <vt:lpstr>Презентация PowerPoint</vt:lpstr>
      <vt:lpstr>Презентация PowerPoint</vt:lpstr>
      <vt:lpstr>Художественное - эстетическое развитие Мы рисовали: «Труженик муравей».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Пользователь Windows</cp:lastModifiedBy>
  <cp:revision>89</cp:revision>
  <dcterms:created xsi:type="dcterms:W3CDTF">2016-11-15T17:20:28Z</dcterms:created>
  <dcterms:modified xsi:type="dcterms:W3CDTF">2022-06-30T10:38:46Z</dcterms:modified>
</cp:coreProperties>
</file>