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317" r:id="rId3"/>
    <p:sldId id="311" r:id="rId4"/>
    <p:sldId id="257" r:id="rId5"/>
    <p:sldId id="258" r:id="rId6"/>
    <p:sldId id="315" r:id="rId7"/>
    <p:sldId id="316" r:id="rId8"/>
    <p:sldId id="304" r:id="rId9"/>
    <p:sldId id="305" r:id="rId10"/>
    <p:sldId id="306" r:id="rId11"/>
    <p:sldId id="308" r:id="rId12"/>
    <p:sldId id="309" r:id="rId13"/>
    <p:sldId id="307" r:id="rId14"/>
    <p:sldId id="310" r:id="rId15"/>
    <p:sldId id="313" r:id="rId16"/>
    <p:sldId id="312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88" autoAdjust="0"/>
    <p:restoredTop sz="80961" autoAdjust="0"/>
  </p:normalViewPr>
  <p:slideViewPr>
    <p:cSldViewPr>
      <p:cViewPr varScale="1">
        <p:scale>
          <a:sx n="73" d="100"/>
          <a:sy n="73" d="100"/>
        </p:scale>
        <p:origin x="196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839913" y="5084763"/>
            <a:ext cx="7304087" cy="1223962"/>
          </a:xfrm>
        </p:spPr>
        <p:txBody>
          <a:bodyPr>
            <a:normAutofit/>
          </a:bodyPr>
          <a:lstStyle/>
          <a:p>
            <a:pPr algn="r"/>
            <a:endParaRPr lang="ru-RU" dirty="0"/>
          </a:p>
          <a:p>
            <a:pPr algn="r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1472"/>
            <a:ext cx="912796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i="1" cap="none" spc="0" dirty="0" smtClean="0">
                <a:ln w="190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«Мастер класс»</a:t>
            </a:r>
          </a:p>
          <a:p>
            <a:pPr algn="ctr"/>
            <a:r>
              <a:rPr lang="ru-RU" sz="6000" b="1" i="1" dirty="0" smtClean="0">
                <a:ln w="190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«</a:t>
            </a:r>
            <a:r>
              <a:rPr lang="ru-RU" sz="6000" b="1" i="1" dirty="0" err="1" smtClean="0">
                <a:ln w="190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Эбру</a:t>
            </a:r>
            <a:r>
              <a:rPr lang="ru-RU" sz="6000" b="1" i="1" dirty="0" smtClean="0">
                <a:ln w="190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 –танцующие краски»</a:t>
            </a:r>
            <a:endParaRPr lang="ru-RU" sz="6000" b="1" i="1" cap="none" spc="0" dirty="0">
              <a:ln w="1905">
                <a:solidFill>
                  <a:schemeClr val="tx1"/>
                </a:solidFill>
              </a:ln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25192" y="3991704"/>
            <a:ext cx="3851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Bookman Old Style" pitchFamily="18" charset="0"/>
              </a:rPr>
              <a:t>Подготовила: воспитатель </a:t>
            </a:r>
          </a:p>
          <a:p>
            <a:pPr algn="ctr"/>
            <a:r>
              <a:rPr lang="ru-RU" sz="2800" b="1" i="1" dirty="0">
                <a:latin typeface="Bookman Old Style" pitchFamily="18" charset="0"/>
              </a:rPr>
              <a:t>детского сада </a:t>
            </a:r>
            <a:r>
              <a:rPr lang="ru-RU" sz="2800" b="1" i="1" dirty="0" smtClean="0">
                <a:latin typeface="Bookman Old Style" pitchFamily="18" charset="0"/>
              </a:rPr>
              <a:t>«</a:t>
            </a:r>
            <a:r>
              <a:rPr lang="ru-RU" sz="2800" b="1" i="1" dirty="0" smtClean="0">
                <a:latin typeface="Bookman Old Style" pitchFamily="18" charset="0"/>
              </a:rPr>
              <a:t>Ласточка</a:t>
            </a:r>
            <a:r>
              <a:rPr lang="ru-RU" sz="2800" b="1" i="1" dirty="0" smtClean="0">
                <a:latin typeface="Bookman Old Style" pitchFamily="18" charset="0"/>
              </a:rPr>
              <a:t>»</a:t>
            </a:r>
            <a:endParaRPr lang="ru-RU" sz="2800" b="1" i="1" dirty="0">
              <a:latin typeface="Bookman Old Style" pitchFamily="18" charset="0"/>
            </a:endParaRPr>
          </a:p>
          <a:p>
            <a:pPr algn="ctr"/>
            <a:r>
              <a:rPr lang="ru-RU" sz="2800" b="1" i="1" dirty="0" smtClean="0">
                <a:latin typeface="Bookman Old Style" pitchFamily="18" charset="0"/>
              </a:rPr>
              <a:t>Иванова Наталья Алексеевна</a:t>
            </a:r>
            <a:endParaRPr lang="ru-RU" sz="2800" b="1" i="1" dirty="0">
              <a:latin typeface="Bookman Old Style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913794"/>
            <a:ext cx="5256584" cy="375556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7720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42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942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912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00142"/>
            <a:ext cx="3989088" cy="352839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68796"/>
            <a:ext cx="4277120" cy="347927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861048"/>
            <a:ext cx="3989088" cy="280831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861048"/>
            <a:ext cx="4256528" cy="286891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55750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680" y="351344"/>
            <a:ext cx="4442775" cy="290665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6312" y="316800"/>
            <a:ext cx="3960408" cy="29412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573016"/>
            <a:ext cx="4467943" cy="302433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690732"/>
            <a:ext cx="2808312" cy="3167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916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827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1484784"/>
            <a:ext cx="6767656" cy="4248472"/>
          </a:xfrm>
        </p:spPr>
        <p:txBody>
          <a:bodyPr>
            <a:noAutofit/>
          </a:bodyPr>
          <a:lstStyle/>
          <a:p>
            <a:pPr algn="l"/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Тепло </a:t>
            </a: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руки…</a:t>
            </a:r>
            <a:b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Дыханье лета…</a:t>
            </a:r>
            <a:b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Движенье танца…</a:t>
            </a:r>
            <a:b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Комфорт душевный…</a:t>
            </a:r>
            <a:b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И мистификация из снов…</a:t>
            </a:r>
            <a:b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Все это видят краски… </a:t>
            </a:r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Кисти</a:t>
            </a: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…</a:t>
            </a:r>
            <a:b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Все это чувствует … </a:t>
            </a:r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Вода</a:t>
            </a: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…</a:t>
            </a:r>
            <a:b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endParaRPr lang="ru-RU" sz="4000" b="1" i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38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676875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cap="none" spc="0" dirty="0" smtClean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Bookman Old Style" pitchFamily="18" charset="0"/>
              </a:rPr>
              <a:t>Благодарю за внимание!</a:t>
            </a:r>
            <a:endParaRPr lang="ru-RU" sz="6600" b="1" i="1" cap="none" spc="0" dirty="0">
              <a:ln w="13462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001" y="2857657"/>
            <a:ext cx="5303998" cy="344820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50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26500" y="118373"/>
            <a:ext cx="68407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6000" b="1" i="1" dirty="0" smtClean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Bookman Old Style" pitchFamily="18" charset="0"/>
                <a:ea typeface="+mj-ea"/>
                <a:cs typeface="+mj-cs"/>
              </a:rPr>
              <a:t>Актуальность: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134036"/>
            <a:ext cx="79596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обусловлена </a:t>
            </a:r>
            <a:r>
              <a:rPr lang="ru-RU" sz="4000" b="1" i="1" dirty="0">
                <a:latin typeface="Georgia" pitchFamily="18" charset="0"/>
              </a:rPr>
              <a:t>особенностью  воздействия ЭБРУ </a:t>
            </a:r>
            <a:r>
              <a:rPr lang="ru-RU" sz="4000" b="1" i="1" dirty="0" smtClean="0">
                <a:latin typeface="Georgia" pitchFamily="18" charset="0"/>
              </a:rPr>
              <a:t> </a:t>
            </a:r>
            <a:r>
              <a:rPr lang="ru-RU" sz="4000" b="1" i="1" dirty="0">
                <a:latin typeface="Georgia" pitchFamily="18" charset="0"/>
              </a:rPr>
              <a:t>на ребёнка без насилия над личностью, показывая необходимость самостоятельно понимать и решать свои проблемы</a:t>
            </a:r>
            <a:r>
              <a:rPr lang="ru-RU" sz="4000" b="1" i="1" dirty="0" smtClean="0">
                <a:latin typeface="Georgia" pitchFamily="18" charset="0"/>
              </a:rPr>
              <a:t>.</a:t>
            </a:r>
            <a:endParaRPr lang="ru-RU" sz="40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08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97615" y="404664"/>
            <a:ext cx="8311891" cy="298543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i="1" dirty="0" smtClean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Цель</a:t>
            </a:r>
            <a:r>
              <a:rPr lang="ru-RU" sz="6000" b="1" i="1" dirty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:</a:t>
            </a:r>
          </a:p>
          <a:p>
            <a:pPr algn="ctr"/>
            <a:r>
              <a:rPr lang="ru-RU" sz="4800" b="1" i="1" dirty="0" smtClean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ru-RU" sz="4000" b="1" i="1" dirty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раскрыть значение нового, </a:t>
            </a:r>
            <a:endParaRPr lang="ru-RU" sz="4000" b="1" i="1" dirty="0" smtClean="0">
              <a:ln w="13462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Georgia" panose="02040502050405020303" pitchFamily="18" charset="0"/>
            </a:endParaRPr>
          </a:p>
          <a:p>
            <a:pPr algn="ctr"/>
            <a:r>
              <a:rPr lang="ru-RU" sz="4000" b="1" i="1" dirty="0" smtClean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нетрадиционного </a:t>
            </a:r>
          </a:p>
          <a:p>
            <a:pPr algn="ctr"/>
            <a:r>
              <a:rPr lang="ru-RU" sz="4000" b="1" i="1" dirty="0" smtClean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приема </a:t>
            </a:r>
            <a:r>
              <a:rPr lang="ru-RU" sz="4000" b="1" i="1" dirty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рисования.</a:t>
            </a:r>
            <a:endParaRPr lang="ru-RU" sz="4000" b="1" i="1" cap="none" spc="0" dirty="0">
              <a:ln w="13462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250" y="3501008"/>
            <a:ext cx="5143500" cy="29969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33778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2304" y="0"/>
            <a:ext cx="54806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6000" b="1" i="1" dirty="0" smtClean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Bookman Old Style" pitchFamily="18" charset="0"/>
                <a:ea typeface="+mj-ea"/>
                <a:cs typeface="+mj-cs"/>
              </a:rPr>
              <a:t>Задачи: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2808" y="764704"/>
            <a:ext cx="83196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• </a:t>
            </a:r>
            <a:r>
              <a:rPr lang="ru-RU" sz="2400" b="1" i="1" dirty="0">
                <a:latin typeface="Georgia" pitchFamily="18" charset="0"/>
              </a:rPr>
              <a:t>изучать, закреплять и активно применять способы нетрадиционной техники в изобразительной деятельности;</a:t>
            </a:r>
          </a:p>
          <a:p>
            <a:r>
              <a:rPr lang="ru-RU" sz="2400" b="1" i="1" dirty="0">
                <a:latin typeface="Georgia" pitchFamily="18" charset="0"/>
              </a:rPr>
              <a:t>• учить ребенка ставить цель, планировать работу, подбирать соответствующие замыслу материалы;</a:t>
            </a:r>
          </a:p>
          <a:p>
            <a:r>
              <a:rPr lang="ru-RU" sz="2400" b="1" i="1" dirty="0">
                <a:latin typeface="Georgia" pitchFamily="18" charset="0"/>
              </a:rPr>
              <a:t>• </a:t>
            </a:r>
            <a:r>
              <a:rPr lang="ru-RU" sz="2400" b="1" i="1" dirty="0" smtClean="0">
                <a:latin typeface="Georgia" pitchFamily="18" charset="0"/>
              </a:rPr>
              <a:t>развивать </a:t>
            </a:r>
            <a:r>
              <a:rPr lang="ru-RU" sz="2400" b="1" i="1" dirty="0">
                <a:latin typeface="Georgia" pitchFamily="18" charset="0"/>
              </a:rPr>
              <a:t>чувство </a:t>
            </a:r>
            <a:r>
              <a:rPr lang="ru-RU" sz="2400" b="1" i="1" dirty="0" smtClean="0">
                <a:latin typeface="Georgia" pitchFamily="18" charset="0"/>
              </a:rPr>
              <a:t>вкуса;</a:t>
            </a:r>
            <a:endParaRPr lang="ru-RU" sz="2400" b="1" i="1" dirty="0">
              <a:latin typeface="Georgia" pitchFamily="18" charset="0"/>
            </a:endParaRPr>
          </a:p>
          <a:p>
            <a:r>
              <a:rPr lang="ru-RU" sz="2400" b="1" i="1" dirty="0">
                <a:latin typeface="Georgia" pitchFamily="18" charset="0"/>
              </a:rPr>
              <a:t>• развивать </a:t>
            </a:r>
            <a:r>
              <a:rPr lang="ru-RU" sz="2400" b="1" i="1" dirty="0" smtClean="0">
                <a:latin typeface="Georgia" pitchFamily="18" charset="0"/>
              </a:rPr>
              <a:t>мелкую моторику </a:t>
            </a:r>
            <a:r>
              <a:rPr lang="ru-RU" sz="2400" b="1" i="1" dirty="0">
                <a:latin typeface="Georgia" pitchFamily="18" charset="0"/>
              </a:rPr>
              <a:t>пальцев, координацию движения рук;</a:t>
            </a:r>
          </a:p>
          <a:p>
            <a:r>
              <a:rPr lang="ru-RU" sz="2400" b="1" i="1" dirty="0">
                <a:latin typeface="Georgia" pitchFamily="18" charset="0"/>
              </a:rPr>
              <a:t>• формировать коммуникативную компетентность; </a:t>
            </a:r>
          </a:p>
          <a:p>
            <a:r>
              <a:rPr lang="ru-RU" sz="2400" b="1" i="1" dirty="0">
                <a:latin typeface="Georgia" pitchFamily="18" charset="0"/>
              </a:rPr>
              <a:t>• приобщать детей к активному, комплексному восприятию художественных видов искусств - живопись, музыка, танец, дополняющих и раскрывающих друг друга;</a:t>
            </a:r>
          </a:p>
          <a:p>
            <a:pPr algn="ctr"/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26580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35415" y="332656"/>
            <a:ext cx="6767656" cy="1728192"/>
          </a:xfrm>
        </p:spPr>
        <p:txBody>
          <a:bodyPr>
            <a:noAutofit/>
          </a:bodyPr>
          <a:lstStyle/>
          <a:p>
            <a:r>
              <a:rPr lang="tt-RU" sz="6600" b="1" i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Bookman Old Style" pitchFamily="18" charset="0"/>
              </a:rPr>
              <a:t>Что такое эбру?</a:t>
            </a:r>
            <a:endParaRPr lang="ru-RU" sz="6600" b="1" i="1" dirty="0">
              <a:ln>
                <a:solidFill>
                  <a:schemeClr val="tx1"/>
                </a:solidFill>
              </a:ln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492896"/>
            <a:ext cx="5832648" cy="36270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184" y="1173896"/>
            <a:ext cx="3995936" cy="288032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2648" y="5085184"/>
            <a:ext cx="3311352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06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728" y="129488"/>
            <a:ext cx="3687232" cy="538774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7" y="1772816"/>
            <a:ext cx="4230422" cy="489549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0"/>
            <a:ext cx="4788024" cy="17728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5661248"/>
            <a:ext cx="4499992" cy="115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9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7375" y="751731"/>
            <a:ext cx="4775360" cy="3973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751732"/>
            <a:ext cx="4968552" cy="587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91581" y="3289549"/>
            <a:ext cx="2276872" cy="4860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73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498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979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798</TotalTime>
  <Words>139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Book Antiqua</vt:lpstr>
      <vt:lpstr>Bookman Old Style</vt:lpstr>
      <vt:lpstr>Georgia</vt:lpstr>
      <vt:lpstr>Times New Roman</vt:lpstr>
      <vt:lpstr>Wingdings</vt:lpstr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Что такое эбру?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Тепло руки… Дыханье лета… Движенье танца… Комфорт душевный… И мистификация из снов… Все это видят краски…  Кисти… Все это чувствует …  Вода…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 в ДОУ</dc:title>
  <dc:creator>Наталья</dc:creator>
  <cp:lastModifiedBy>Жанна</cp:lastModifiedBy>
  <cp:revision>80</cp:revision>
  <dcterms:created xsi:type="dcterms:W3CDTF">2015-11-25T07:28:41Z</dcterms:created>
  <dcterms:modified xsi:type="dcterms:W3CDTF">2017-10-23T01:30:37Z</dcterms:modified>
</cp:coreProperties>
</file>