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71" r:id="rId2"/>
    <p:sldId id="270" r:id="rId3"/>
    <p:sldId id="258" r:id="rId4"/>
    <p:sldId id="272" r:id="rId5"/>
    <p:sldId id="273" r:id="rId6"/>
    <p:sldId id="274" r:id="rId7"/>
    <p:sldId id="275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24" autoAdjust="0"/>
  </p:normalViewPr>
  <p:slideViewPr>
    <p:cSldViewPr>
      <p:cViewPr varScale="1">
        <p:scale>
          <a:sx n="81" d="100"/>
          <a:sy n="81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839B4-D2C6-4912-8E28-E89B5BB3227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5F6F46-FE17-47E7-BE68-940AC2B8FF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F6F46-FE17-47E7-BE68-940AC2B8FFC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95536" y="404664"/>
            <a:ext cx="8352928" cy="604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Рисунок 7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>
              <a:off x="0" y="0"/>
              <a:ext cx="5976664" cy="546224"/>
            </a:xfrm>
            <a:prstGeom prst="rect">
              <a:avLst/>
            </a:prstGeom>
          </p:spPr>
        </p:pic>
        <p:pic>
          <p:nvPicPr>
            <p:cNvPr id="9" name="Рисунок 8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flipV="1">
              <a:off x="0" y="6311776"/>
              <a:ext cx="5976664" cy="546224"/>
            </a:xfrm>
            <a:prstGeom prst="rect">
              <a:avLst/>
            </a:prstGeom>
          </p:spPr>
        </p:pic>
        <p:pic>
          <p:nvPicPr>
            <p:cNvPr id="10" name="Рисунок 9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rot="16200000">
              <a:off x="-2751224" y="3155888"/>
              <a:ext cx="6048672" cy="546224"/>
            </a:xfrm>
            <a:prstGeom prst="rect">
              <a:avLst/>
            </a:prstGeom>
          </p:spPr>
        </p:pic>
        <p:pic>
          <p:nvPicPr>
            <p:cNvPr id="11" name="Рисунок 10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2660"/>
            <a:stretch>
              <a:fillRect/>
            </a:stretch>
          </p:blipFill>
          <p:spPr>
            <a:xfrm rot="5400000" flipH="1">
              <a:off x="5846552" y="3155888"/>
              <a:ext cx="6048672" cy="546224"/>
            </a:xfrm>
            <a:prstGeom prst="rect">
              <a:avLst/>
            </a:prstGeom>
          </p:spPr>
        </p:pic>
        <p:pic>
          <p:nvPicPr>
            <p:cNvPr id="12" name="Рисунок 11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46758"/>
            <a:stretch>
              <a:fillRect/>
            </a:stretch>
          </p:blipFill>
          <p:spPr>
            <a:xfrm>
              <a:off x="5940152" y="0"/>
              <a:ext cx="3203848" cy="546224"/>
            </a:xfrm>
            <a:prstGeom prst="rect">
              <a:avLst/>
            </a:prstGeom>
          </p:spPr>
        </p:pic>
        <p:pic>
          <p:nvPicPr>
            <p:cNvPr id="13" name="Рисунок 12" descr="0_8781d_ea3e27ef_L.png"/>
            <p:cNvPicPr>
              <a:picLocks noChangeAspect="1"/>
            </p:cNvPicPr>
            <p:nvPr userDrawn="1"/>
          </p:nvPicPr>
          <p:blipFill>
            <a:blip r:embed="rId13" cstate="print"/>
            <a:srcRect l="2290" r="46758"/>
            <a:stretch>
              <a:fillRect/>
            </a:stretch>
          </p:blipFill>
          <p:spPr>
            <a:xfrm flipV="1">
              <a:off x="5940152" y="6311776"/>
              <a:ext cx="3203848" cy="546224"/>
            </a:xfrm>
            <a:prstGeom prst="rect">
              <a:avLst/>
            </a:prstGeom>
          </p:spPr>
        </p:pic>
      </p:grp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B45FE7-BD81-4F66-A2B0-93E1DE93C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24410"/>
            <a:ext cx="7772400" cy="1470025"/>
          </a:xfrm>
        </p:spPr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“РАССКАЖИ МНЕ О…”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для работы с дошкольниками  с  использованием ИКТ 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современных образовательных технологий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ОТСМ-ТРИЗ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7F96A9-6717-431F-A3DD-3C72618F9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800" y="5334000"/>
            <a:ext cx="6400800" cy="1752600"/>
          </a:xfrm>
        </p:spPr>
        <p:txBody>
          <a:bodyPr/>
          <a:lstStyle/>
          <a:p>
            <a:pPr algn="r"/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Яковлева Т. В.</a:t>
            </a:r>
          </a:p>
          <a:p>
            <a:pPr algn="r"/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 61 «Лель»</a:t>
            </a:r>
          </a:p>
        </p:txBody>
      </p:sp>
    </p:spTree>
    <p:extLst>
      <p:ext uri="{BB962C8B-B14F-4D97-AF65-F5344CB8AC3E}">
        <p14:creationId xmlns:p14="http://schemas.microsoft.com/office/powerpoint/2010/main" val="598587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3009901" cy="808038"/>
          </a:xfrm>
        </p:spPr>
        <p:txBody>
          <a:bodyPr/>
          <a:lstStyle/>
          <a:p>
            <a:pPr algn="l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чем спрашивает 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знак?</a:t>
            </a:r>
          </a:p>
        </p:txBody>
      </p:sp>
      <p:pic>
        <p:nvPicPr>
          <p:cNvPr id="13" name="Рисунок 12" descr="718601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6900" y="561291"/>
            <a:ext cx="2933700" cy="2346960"/>
          </a:xfrm>
          <a:prstGeom prst="rect">
            <a:avLst/>
          </a:prstGeom>
        </p:spPr>
      </p:pic>
      <p:pic>
        <p:nvPicPr>
          <p:cNvPr id="15" name="Рисунок 14" descr="1323123773_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6900" y="2908251"/>
            <a:ext cx="2698075" cy="2158460"/>
          </a:xfrm>
          <a:prstGeom prst="rect">
            <a:avLst/>
          </a:prstGeom>
        </p:spPr>
      </p:pic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7744" y="623782"/>
            <a:ext cx="2577118" cy="2057400"/>
          </a:xfrm>
          <a:prstGeom prst="rect">
            <a:avLst/>
          </a:prstGeom>
        </p:spPr>
      </p:pic>
      <p:pic>
        <p:nvPicPr>
          <p:cNvPr id="7170" name="Picture 2" descr="C:\Users\Юлия\Documents\ТРИЗ 2\картинки для ТРИЗ\триз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37566" y="1434134"/>
            <a:ext cx="2360177" cy="2360177"/>
          </a:xfrm>
          <a:prstGeom prst="rect">
            <a:avLst/>
          </a:prstGeom>
          <a:noFill/>
        </p:spPr>
      </p:pic>
      <p:pic>
        <p:nvPicPr>
          <p:cNvPr id="9" name="Рисунок 8" descr="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9233" y="3865673"/>
            <a:ext cx="3009901" cy="22979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67200" y="5128588"/>
            <a:ext cx="4483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Лиса умеет ходить, бегать, прыгать, лежать, сидеть, 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спать, есть.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1260A5-DA0C-40EF-A40E-674430C6E4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9200" y="2634077"/>
            <a:ext cx="1817700" cy="23204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38600" y="944878"/>
            <a:ext cx="3810000" cy="655638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Юлия\Documents\ТРИЗ 2\картинки для ТРИЗ\триз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3532" y="944878"/>
            <a:ext cx="2484068" cy="2484068"/>
          </a:xfrm>
          <a:prstGeom prst="rect">
            <a:avLst/>
          </a:prstGeom>
          <a:noFill/>
        </p:spPr>
      </p:pic>
      <p:pic>
        <p:nvPicPr>
          <p:cNvPr id="1026" name="Picture 2" descr="C:\Users\Юлия\Desktop\422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514600"/>
            <a:ext cx="5159467" cy="355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8117" y="4419600"/>
            <a:ext cx="35507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Она состоит из головы, 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туловища, лап, хвоста.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7805" y="1143000"/>
            <a:ext cx="4038600" cy="655638"/>
          </a:xfrm>
        </p:spPr>
        <p:txBody>
          <a:bodyPr/>
          <a:lstStyle/>
          <a:p>
            <a:pPr algn="l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чем спрашивает  знак?</a:t>
            </a:r>
          </a:p>
        </p:txBody>
      </p:sp>
      <p:pic>
        <p:nvPicPr>
          <p:cNvPr id="9218" name="Picture 2" descr="C:\Users\Юлия\Documents\ТРИЗ 2\картинки для ТРИЗ\триз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83296" y="685799"/>
            <a:ext cx="2574303" cy="2574303"/>
          </a:xfrm>
          <a:prstGeom prst="rect">
            <a:avLst/>
          </a:prstGeom>
          <a:noFill/>
        </p:spPr>
      </p:pic>
      <p:pic>
        <p:nvPicPr>
          <p:cNvPr id="2050" name="Picture 2" descr="C:\Users\Юлия\Desktop\415692_image_large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69705" y="1812778"/>
            <a:ext cx="4524224" cy="45118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4572000"/>
            <a:ext cx="2779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Лиса умеет лаять.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1143000"/>
            <a:ext cx="3581400" cy="808038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Юлия\Documents\ТРИЗ 2\картинки для ТРИЗ\триз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8200" y="688778"/>
            <a:ext cx="2359222" cy="2359222"/>
          </a:xfrm>
          <a:prstGeom prst="rect">
            <a:avLst/>
          </a:prstGeom>
          <a:noFill/>
        </p:spPr>
      </p:pic>
      <p:pic>
        <p:nvPicPr>
          <p:cNvPr id="3074" name="Picture 2" descr="C:\Users\Юлия\Desktop\li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3825" y="2438400"/>
            <a:ext cx="5137726" cy="38489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7098" y="4724400"/>
            <a:ext cx="2958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Лиса живет в норе, </a:t>
            </a:r>
          </a:p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лесу</a:t>
            </a:r>
            <a:r>
              <a:rPr lang="ru-RU" sz="2400" b="1" i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4343400" cy="381000"/>
          </a:xfrm>
        </p:spPr>
        <p:txBody>
          <a:bodyPr/>
          <a:lstStyle/>
          <a:p>
            <a:pPr algn="l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Юлия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883937" y="1333500"/>
            <a:ext cx="1677190" cy="1828800"/>
          </a:xfrm>
          <a:prstGeom prst="rect">
            <a:avLst/>
          </a:prstGeom>
          <a:noFill/>
        </p:spPr>
      </p:pic>
      <p:pic>
        <p:nvPicPr>
          <p:cNvPr id="11266" name="Picture 2" descr="C:\Users\Юлия\Documents\ТРИЗ 2\картинки для ТРИЗ\триз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28897" y="990600"/>
            <a:ext cx="2514601" cy="2514601"/>
          </a:xfrm>
          <a:prstGeom prst="rect">
            <a:avLst/>
          </a:prstGeom>
          <a:noFill/>
        </p:spPr>
      </p:pic>
      <p:pic>
        <p:nvPicPr>
          <p:cNvPr id="7" name="Picture 2" descr="C:\Users\Юлия\Desktop\загруженное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65979" y="1872006"/>
            <a:ext cx="2514600" cy="348720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5458" y="5041879"/>
            <a:ext cx="36255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Сначала она была лисенком.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Затем стала взрослой.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потом будет старой лисой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01EAE4-B949-4DC5-A39A-44FCE5EF7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2" y="3311361"/>
            <a:ext cx="3625540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0_a2267_f99677fd_L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24200" y="3124200"/>
            <a:ext cx="2642897" cy="3167856"/>
          </a:xfrm>
        </p:spPr>
      </p:pic>
      <p:sp>
        <p:nvSpPr>
          <p:cNvPr id="5" name="Прямоугольник 4"/>
          <p:cNvSpPr/>
          <p:nvPr/>
        </p:nvSpPr>
        <p:spPr>
          <a:xfrm>
            <a:off x="1066800" y="1981200"/>
            <a:ext cx="7010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МОЛОДЕЦ!</a:t>
            </a:r>
          </a:p>
        </p:txBody>
      </p:sp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6096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2813ED-436D-47A0-AFE3-481E643CB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E447CC-5E37-4169-9459-447DA8B34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48000"/>
            <a:ext cx="4191000" cy="29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6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1" y="762000"/>
            <a:ext cx="7924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творческое  мышление,  выразительную  осмысленную речь;</a:t>
            </a:r>
          </a:p>
          <a:p>
            <a:pPr algn="just"/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закреплять умения детей описывать животных (лису) с помощью имен признаков; расширять представления детей о животных.</a:t>
            </a:r>
          </a:p>
          <a:p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освоение алгоритмов организации интеллектуально-речевой деятельности</a:t>
            </a:r>
          </a:p>
          <a:p>
            <a:pPr algn="just"/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ИКТ и методов ОТСМ-ТРИЗ, при подготовке детей к школе;  обобщение и распространение результатов работы.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471846"/>
            <a:ext cx="8167204" cy="5855731"/>
          </a:xfrm>
        </p:spPr>
      </p:pic>
      <p:sp>
        <p:nvSpPr>
          <p:cNvPr id="5" name="TextBox 4"/>
          <p:cNvSpPr txBox="1"/>
          <p:nvPr/>
        </p:nvSpPr>
        <p:spPr>
          <a:xfrm>
            <a:off x="533400" y="60198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Это лиса.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F93E8-B55E-41E5-B991-3E1A7E3E8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996099"/>
            <a:ext cx="7772400" cy="457200"/>
          </a:xfrm>
        </p:spPr>
        <p:txBody>
          <a:bodyPr/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чем спрашивает знак?</a:t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49AD21-BFA1-43DB-A9B9-FD1EC87F9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4724400"/>
            <a:ext cx="3505200" cy="45720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 мягкая и пушистая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783D82-7EC9-4733-9DF9-002B7F3D6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97" y="609507"/>
            <a:ext cx="2465703" cy="24657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E1830B-37D4-4F61-A1E1-2D55E2D45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2133600"/>
            <a:ext cx="5132703" cy="38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6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3AD2BD-0606-4DE1-9A7E-77B36509F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0194" y="1347908"/>
            <a:ext cx="3581400" cy="536574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C94639-F26C-48EF-9F47-4E37CB026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29" y="4800600"/>
            <a:ext cx="2514600" cy="53340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теплая.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573DD6-B5BA-49B9-8207-6A31AE0B7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21" y="549302"/>
            <a:ext cx="2514600" cy="2514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378831-BB79-4BF1-9577-51D15E3DF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010" y="2590800"/>
            <a:ext cx="5004261" cy="34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8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CB722-249B-4512-8C87-7CA05E30F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4800" y="1219200"/>
            <a:ext cx="3429000" cy="917574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CB7D55-AADF-44C2-B2E7-366FC8CC3B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648200"/>
            <a:ext cx="2590800" cy="175260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покрыта шерстью.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5B82AD-99D9-43B0-8192-ABDFAC649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11094"/>
            <a:ext cx="2667000" cy="24515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196845-D2E5-4A97-8CC3-E4EC0F56C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1" y="2898866"/>
            <a:ext cx="4876800" cy="342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8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5C930-E4F3-4F70-80F6-7266B7EFE7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0" y="1230258"/>
            <a:ext cx="3581400" cy="536574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4642EF-B251-42AF-AD51-FAEB6168F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1752600" cy="175260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 сухая.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ABC8FD-199C-441E-B5F1-B210ACDD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15" y="486081"/>
            <a:ext cx="2514785" cy="25147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EEE158-9CEA-4089-AECF-899F686BB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514600"/>
            <a:ext cx="5582237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02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C3E70-C083-4F43-95E2-36BFFD7FA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33800" y="1603626"/>
            <a:ext cx="3733800" cy="536574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1F9050-1A6B-4DBB-BB43-DC44B0F18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2678" y="4419600"/>
            <a:ext cx="2286000" cy="838200"/>
          </a:xfrm>
        </p:spPr>
        <p:txBody>
          <a:bodyPr/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среднего размера.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089998-9FF7-4B64-AE73-4F4277519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85800"/>
            <a:ext cx="2362200" cy="23622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F09D1F-7E70-4811-9491-DC8C5251C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2971800"/>
            <a:ext cx="5562600" cy="334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0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609600"/>
            <a:ext cx="6781800" cy="685800"/>
          </a:xfrm>
        </p:spPr>
        <p:txBody>
          <a:bodyPr/>
          <a:lstStyle/>
          <a:p>
            <a:pPr algn="l"/>
            <a:r>
              <a:rPr lang="ru-RU" sz="1600" dirty="0"/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О чем спрашивает знак?</a:t>
            </a:r>
            <a:b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Юлия\Documents\ТРИЗ 2\картинки для ТРИЗ\триз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95400" y="1475542"/>
            <a:ext cx="2514599" cy="25145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25253" y="4920792"/>
            <a:ext cx="2186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Рыжего цвета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D5753F8-3199-4EE5-8C41-E4BE979EE2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80620" y="1295400"/>
            <a:ext cx="4800600" cy="4800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Фокина Л. П. Шаблон (фон) презентации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презентации1</Template>
  <TotalTime>480</TotalTime>
  <Words>244</Words>
  <Application>Microsoft Office PowerPoint</Application>
  <PresentationFormat>Экран (4:3)</PresentationFormat>
  <Paragraphs>39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Фокина Л. П. Шаблон (фон) презентации1</vt:lpstr>
      <vt:lpstr>“РАССКАЖИ МНЕ О…” Дидактическая игра для работы с дошкольниками  с  использованием ИКТ  и современных образовательных технологий ОТСМ-ТРИЗ </vt:lpstr>
      <vt:lpstr>Презентация PowerPoint</vt:lpstr>
      <vt:lpstr>Презентация PowerPoint</vt:lpstr>
      <vt:lpstr>О чем спрашивает знак? </vt:lpstr>
      <vt:lpstr>О чем спрашивает знак? </vt:lpstr>
      <vt:lpstr>О чем спрашивает знак? </vt:lpstr>
      <vt:lpstr>О чем спрашивает знак? </vt:lpstr>
      <vt:lpstr>О чем спрашивает знак? </vt:lpstr>
      <vt:lpstr> О чем спрашивает знак? </vt:lpstr>
      <vt:lpstr>О чем спрашивает              знак?</vt:lpstr>
      <vt:lpstr>О чем спрашивает знак? </vt:lpstr>
      <vt:lpstr>   О чем спрашивает  знак?</vt:lpstr>
      <vt:lpstr>О чем спрашивает знак? </vt:lpstr>
      <vt:lpstr>О чем спрашивает знак?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«Расскажи мне о …»</dc:title>
  <dc:creator>Мамуля</dc:creator>
  <cp:lastModifiedBy>Евгений</cp:lastModifiedBy>
  <cp:revision>72</cp:revision>
  <dcterms:created xsi:type="dcterms:W3CDTF">2014-08-16T16:06:23Z</dcterms:created>
  <dcterms:modified xsi:type="dcterms:W3CDTF">2022-11-01T12:32:31Z</dcterms:modified>
</cp:coreProperties>
</file>