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6" r:id="rId15"/>
    <p:sldId id="287" r:id="rId16"/>
    <p:sldId id="273" r:id="rId17"/>
    <p:sldId id="274" r:id="rId18"/>
    <p:sldId id="275" r:id="rId19"/>
    <p:sldId id="277" r:id="rId20"/>
    <p:sldId id="278" r:id="rId21"/>
    <p:sldId id="279" r:id="rId22"/>
    <p:sldId id="280" r:id="rId23"/>
    <p:sldId id="283" r:id="rId24"/>
    <p:sldId id="281" r:id="rId25"/>
    <p:sldId id="282" r:id="rId26"/>
    <p:sldId id="284" r:id="rId27"/>
    <p:sldId id="288" r:id="rId28"/>
    <p:sldId id="285" r:id="rId29"/>
    <p:sldId id="286" r:id="rId30"/>
    <p:sldId id="289" r:id="rId31"/>
    <p:sldId id="290" r:id="rId32"/>
    <p:sldId id="291" r:id="rId33"/>
    <p:sldId id="292" r:id="rId34"/>
    <p:sldId id="294" r:id="rId35"/>
    <p:sldId id="295" r:id="rId36"/>
    <p:sldId id="296" r:id="rId37"/>
    <p:sldId id="297" r:id="rId38"/>
    <p:sldId id="300" r:id="rId39"/>
    <p:sldId id="298" r:id="rId40"/>
    <p:sldId id="299" r:id="rId41"/>
    <p:sldId id="312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10" r:id="rId51"/>
    <p:sldId id="311" r:id="rId52"/>
    <p:sldId id="314" r:id="rId53"/>
    <p:sldId id="315" r:id="rId54"/>
    <p:sldId id="324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5" r:id="rId64"/>
  </p:sldIdLst>
  <p:sldSz cx="9144000" cy="6858000" type="screen4x3"/>
  <p:notesSz cx="6858000" cy="9144000"/>
  <p:custDataLst>
    <p:tags r:id="rId6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A83"/>
    <a:srgbClr val="1F08C6"/>
    <a:srgbClr val="1508C4"/>
    <a:srgbClr val="002E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65" d="100"/>
          <a:sy n="65" d="100"/>
        </p:scale>
        <p:origin x="-152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261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4772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63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9305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1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5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6" name="Svoya_igra_-_Zastavka_2013.wav"/>
          </p:stSnd>
        </p:sndAc>
      </p:transition>
    </mc:Choice>
    <mc:Fallback>
      <p:transition spd="slow">
        <p:sndAc>
          <p:stSnd>
            <p:snd r:embed="rId1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86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6" name="Svoya_igra_-_Kot_v_Meshke.wav"/>
          </p:stSnd>
        </p:sndAc>
      </p:transition>
    </mc:Choice>
    <mc:Fallback>
      <p:transition spd="slow">
        <p:sndAc>
          <p:stSnd>
            <p:snd r:embed="rId1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625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36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999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1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get-tune.net/?a=music&amp;q=%F1%E2%EE%FF+%E8%E3%F0%E0+%E7%E0%F1%F2%E0%E2%EA%E0" TargetMode="External"/><Relationship Id="rId7" Type="http://schemas.openxmlformats.org/officeDocument/2006/relationships/hyperlink" Target="http://ru.wikipedia.org/wiki/%D0%A1%D0%B2%D0%BE%D1%8F_%D0%B8%D0%B3%D1%80%D0%B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etsepty-s-foto.ru/uploads/taginator/Jul-2013/kot-v-meshke-foto.jpg" TargetMode="External"/><Relationship Id="rId5" Type="http://schemas.openxmlformats.org/officeDocument/2006/relationships/hyperlink" Target="http://ipadmania.org/wp-content/uploads/svoyaig1.jpg" TargetMode="External"/><Relationship Id="rId4" Type="http://schemas.openxmlformats.org/officeDocument/2006/relationships/hyperlink" Target="http://s004.radikal.ru/i206/1104/46/67c84dab6e2e.gif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0.xml"/><Relationship Id="rId18" Type="http://schemas.openxmlformats.org/officeDocument/2006/relationships/slide" Target="slide41.xml"/><Relationship Id="rId26" Type="http://schemas.openxmlformats.org/officeDocument/2006/relationships/slide" Target="slide59.xml"/><Relationship Id="rId3" Type="http://schemas.openxmlformats.org/officeDocument/2006/relationships/slide" Target="slide8.xml"/><Relationship Id="rId21" Type="http://schemas.openxmlformats.org/officeDocument/2006/relationships/slide" Target="slide48.xml"/><Relationship Id="rId7" Type="http://schemas.openxmlformats.org/officeDocument/2006/relationships/slide" Target="slide17.xml"/><Relationship Id="rId12" Type="http://schemas.openxmlformats.org/officeDocument/2006/relationships/slide" Target="slide28.xml"/><Relationship Id="rId17" Type="http://schemas.openxmlformats.org/officeDocument/2006/relationships/slide" Target="slide38.xml"/><Relationship Id="rId25" Type="http://schemas.openxmlformats.org/officeDocument/2006/relationships/slide" Target="slide57.xml"/><Relationship Id="rId2" Type="http://schemas.openxmlformats.org/officeDocument/2006/relationships/notesSlide" Target="../notesSlides/notesSlide2.xml"/><Relationship Id="rId16" Type="http://schemas.openxmlformats.org/officeDocument/2006/relationships/slide" Target="slide36.xml"/><Relationship Id="rId20" Type="http://schemas.openxmlformats.org/officeDocument/2006/relationships/slide" Target="slide4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4.xml"/><Relationship Id="rId11" Type="http://schemas.openxmlformats.org/officeDocument/2006/relationships/slide" Target="slide26.xml"/><Relationship Id="rId24" Type="http://schemas.openxmlformats.org/officeDocument/2006/relationships/slide" Target="slide54.xml"/><Relationship Id="rId5" Type="http://schemas.openxmlformats.org/officeDocument/2006/relationships/slide" Target="slide12.xml"/><Relationship Id="rId15" Type="http://schemas.openxmlformats.org/officeDocument/2006/relationships/slide" Target="slide34.xml"/><Relationship Id="rId23" Type="http://schemas.openxmlformats.org/officeDocument/2006/relationships/slide" Target="slide52.xml"/><Relationship Id="rId28" Type="http://schemas.openxmlformats.org/officeDocument/2006/relationships/image" Target="../media/image5.png"/><Relationship Id="rId10" Type="http://schemas.openxmlformats.org/officeDocument/2006/relationships/slide" Target="slide23.xml"/><Relationship Id="rId19" Type="http://schemas.openxmlformats.org/officeDocument/2006/relationships/slide" Target="slide44.xml"/><Relationship Id="rId4" Type="http://schemas.openxmlformats.org/officeDocument/2006/relationships/slide" Target="slide10.xml"/><Relationship Id="rId9" Type="http://schemas.openxmlformats.org/officeDocument/2006/relationships/slide" Target="slide21.xml"/><Relationship Id="rId14" Type="http://schemas.openxmlformats.org/officeDocument/2006/relationships/slide" Target="slide32.xml"/><Relationship Id="rId22" Type="http://schemas.openxmlformats.org/officeDocument/2006/relationships/slide" Target="slide50.xml"/><Relationship Id="rId27" Type="http://schemas.openxmlformats.org/officeDocument/2006/relationships/slide" Target="slide6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323529" y="4508276"/>
            <a:ext cx="7056783" cy="129698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Автор : учитель русского языка и литературы Полетаева К.Н.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9351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Zastavka_2013.wav"/>
          </p:stSnd>
        </p:sndAc>
      </p:transition>
    </mc:Choice>
    <mc:Fallback>
      <p:transition spd="slow">
        <p:sndAc>
          <p:stSnd>
            <p:snd r:embed="rId3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175081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0949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70841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48059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14630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4308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70841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78452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421087"/>
          </a:xfrm>
        </p:spPr>
        <p:txBody>
          <a:bodyPr/>
          <a:lstStyle/>
          <a:p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9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75588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946366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9517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57174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089222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337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463380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48567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64288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9843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2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xmlns="" val="24169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2764155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309139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5302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90099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639359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1638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057838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45455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81996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538126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3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xmlns="" val="295268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43716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275611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2268534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423195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762776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04147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817299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169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242211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207751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4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xmlns="" val="42473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060446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88543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341483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383970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913492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8391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94802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6836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54071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5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xmlns="" val="18457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65555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070757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07012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70A83">
                <a:alpha val="63000"/>
              </a:srgbClr>
            </a:gs>
            <a:gs pos="39999">
              <a:srgbClr val="0A128C">
                <a:alpha val="45000"/>
              </a:srgbClr>
            </a:gs>
            <a:gs pos="66000">
              <a:srgbClr val="181CC7">
                <a:alpha val="67000"/>
              </a:srgbClr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46856" y="1600200"/>
            <a:ext cx="8229600" cy="449262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>
                <a:solidFill>
                  <a:schemeClr val="bg1"/>
                </a:solidFill>
              </a:rPr>
              <a:t>Аудиоряды</a:t>
            </a:r>
            <a:r>
              <a:rPr lang="ru-RU" dirty="0" smtClean="0">
                <a:solidFill>
                  <a:schemeClr val="bg1"/>
                </a:solidFill>
              </a:rPr>
              <a:t> заимствованы с сайта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GetTune.net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по запросу «Своя игра»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  <a:hlinkClick r:id="rId4"/>
              </a:rPr>
              <a:t>Звезда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  <a:hlinkClick r:id="rId5"/>
              </a:rPr>
              <a:t>Фон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</a:t>
            </a:r>
            <a:r>
              <a:rPr lang="ru-RU" dirty="0" smtClean="0">
                <a:solidFill>
                  <a:schemeClr val="bg1"/>
                </a:solidFill>
                <a:hlinkClick r:id="rId6"/>
              </a:rPr>
              <a:t>Кот в мешке 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  <a:hlinkClick r:id="rId7"/>
              </a:rPr>
              <a:t>Идея игры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Автор шаблона игры </a:t>
            </a:r>
            <a:r>
              <a:rPr lang="ru-RU" dirty="0" err="1" smtClean="0">
                <a:solidFill>
                  <a:schemeClr val="bg1"/>
                </a:solidFill>
              </a:rPr>
              <a:t>Салиш</a:t>
            </a:r>
            <a:r>
              <a:rPr lang="ru-RU" dirty="0" smtClean="0">
                <a:solidFill>
                  <a:schemeClr val="bg1"/>
                </a:solidFill>
              </a:rPr>
              <a:t> С.С.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2014 год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439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888432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96544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04656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912768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920880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888432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96544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904656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912768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920880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888432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96544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904656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912768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920880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888432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96544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904656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912768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920880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888432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96544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904656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912768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920880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60040" y="1511771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Дубровский в сценах</a:t>
            </a:r>
            <a:endParaRPr lang="ru-RU" sz="3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60040" y="2447875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Особенности лексики</a:t>
            </a:r>
            <a:endParaRPr lang="ru-RU" sz="3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60040" y="3383979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Угадай героя</a:t>
            </a:r>
            <a:endParaRPr lang="ru-RU" sz="3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60040" y="4320083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Дубровский в цифрах</a:t>
            </a:r>
            <a:endParaRPr lang="ru-RU" sz="32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67544" y="5301208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dirty="0" smtClean="0"/>
              <a:t>Кот в мешке</a:t>
            </a:r>
            <a:endParaRPr lang="ru-RU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165341"/>
            <a:ext cx="2454546" cy="124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0809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1580179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41111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274</Words>
  <Application>Microsoft Office PowerPoint</Application>
  <PresentationFormat>Экран (4:3)</PresentationFormat>
  <Paragraphs>154</Paragraphs>
  <Slides>63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Тема Office</vt:lpstr>
      <vt:lpstr>Слайд 1</vt:lpstr>
      <vt:lpstr>Категория 1</vt:lpstr>
      <vt:lpstr>Категория 2</vt:lpstr>
      <vt:lpstr>Категория 3</vt:lpstr>
      <vt:lpstr>Категория 4</vt:lpstr>
      <vt:lpstr>Категория 5</vt:lpstr>
      <vt:lpstr>Слайд 7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Слайд 14</vt:lpstr>
      <vt:lpstr>Категория 1</vt:lpstr>
      <vt:lpstr>Категория 1</vt:lpstr>
      <vt:lpstr>Категория 1</vt:lpstr>
      <vt:lpstr>Категория 1</vt:lpstr>
      <vt:lpstr>Категория 2</vt:lpstr>
      <vt:lpstr>Категория 2</vt:lpstr>
      <vt:lpstr>Категория 2</vt:lpstr>
      <vt:lpstr>Категория 2</vt:lpstr>
      <vt:lpstr>Слайд 23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Слайд 38</vt:lpstr>
      <vt:lpstr>Категория 3</vt:lpstr>
      <vt:lpstr>Категория 3</vt:lpstr>
      <vt:lpstr>Слайд 41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5</vt:lpstr>
      <vt:lpstr>Категория 5</vt:lpstr>
      <vt:lpstr>Слайд 54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Использованные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Кира</cp:lastModifiedBy>
  <cp:revision>55</cp:revision>
  <dcterms:created xsi:type="dcterms:W3CDTF">2014-05-16T09:35:17Z</dcterms:created>
  <dcterms:modified xsi:type="dcterms:W3CDTF">2017-11-05T08:15:23Z</dcterms:modified>
</cp:coreProperties>
</file>