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9"/>
  </p:notesMasterIdLst>
  <p:sldIdLst>
    <p:sldId id="293" r:id="rId2"/>
    <p:sldId id="297" r:id="rId3"/>
    <p:sldId id="299" r:id="rId4"/>
    <p:sldId id="268" r:id="rId5"/>
    <p:sldId id="294" r:id="rId6"/>
    <p:sldId id="269" r:id="rId7"/>
    <p:sldId id="300" r:id="rId8"/>
    <p:sldId id="290" r:id="rId9"/>
    <p:sldId id="278" r:id="rId10"/>
    <p:sldId id="276" r:id="rId11"/>
    <p:sldId id="282" r:id="rId12"/>
    <p:sldId id="262" r:id="rId13"/>
    <p:sldId id="285" r:id="rId14"/>
    <p:sldId id="264" r:id="rId15"/>
    <p:sldId id="265" r:id="rId16"/>
    <p:sldId id="291" r:id="rId17"/>
    <p:sldId id="29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1" autoAdjust="0"/>
    <p:restoredTop sz="86490" autoAdjust="0"/>
  </p:normalViewPr>
  <p:slideViewPr>
    <p:cSldViewPr>
      <p:cViewPr>
        <p:scale>
          <a:sx n="83" d="100"/>
          <a:sy n="83" d="100"/>
        </p:scale>
        <p:origin x="-1267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A4470-5F10-4AB7-8B13-5E817146E140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04898-E928-493E-AA49-5EED609AD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167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baseline="0" dirty="0" smtClean="0"/>
              <a:t>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04898-E928-493E-AA49-5EED609AD3A0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549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04898-E928-493E-AA49-5EED609AD3A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43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04898-E928-493E-AA49-5EED609AD3A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46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04898-E928-493E-AA49-5EED609AD3A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285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0E63C0-FFC3-4FE3-802E-76FFA05CCE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3D69978-B09B-4009-8DA4-BD772438A66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pedsovet.su/_pu/62/54011116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t&amp;rct=j&amp;q=&amp;esrc=s&amp;source=web&amp;cd=3&amp;ved=0ahUKEwj9lZ3Km-zYAhUEiiwKHY3OAVAQFgg0MAI&amp;url=http://pedsovet.su/ikt/6250_interaktivny_test_na_uroke_s_prilozheniem_plickers&amp;usg=AOvVaw23p2CYEjMIUuIbN1_sYJ5o" TargetMode="External"/><Relationship Id="rId2" Type="http://schemas.openxmlformats.org/officeDocument/2006/relationships/hyperlink" Target="https://newtonew.com/.../plickers-uchitelja-shttps:/www.plickers.com/librar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ewtonew.com/.../provodim-opros-vsego-klassa-za-30-sekund-s-pomoshchju-" TargetMode="External"/><Relationship Id="rId4" Type="http://schemas.openxmlformats.org/officeDocument/2006/relationships/hyperlink" Target="https://www.plickers.com/librar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772816"/>
            <a:ext cx="8784976" cy="172819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Интерактивный(мгновенный) </a:t>
            </a:r>
            <a: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опрос на </a:t>
            </a:r>
            <a: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уроках </a:t>
            </a:r>
            <a: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помощью приложения </a:t>
            </a:r>
            <a:r>
              <a:rPr lang="ru-RU" sz="5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Plicker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</a:t>
            </a:r>
            <a: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6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3347864" y="4653136"/>
            <a:ext cx="5648672" cy="64807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информатики МБОУ СОШ №3 </a:t>
            </a:r>
            <a:r>
              <a:rPr lang="ru-RU" sz="1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с.Хороль</a:t>
            </a:r>
            <a:endParaRPr lang="ru-RU" sz="1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Собкалова</a:t>
            </a:r>
            <a:r>
              <a:rPr lang="ru-RU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А.Ю.</a:t>
            </a:r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18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0" i="0" dirty="0" smtClean="0">
                <a:solidFill>
                  <a:srgbClr val="000000"/>
                </a:solidFill>
                <a:effectLst/>
              </a:rPr>
              <a:t>На вкладке </a:t>
            </a:r>
            <a:r>
              <a:rPr lang="ru-RU" sz="3200" b="1" i="0" dirty="0" err="1" smtClean="0">
                <a:solidFill>
                  <a:srgbClr val="000000"/>
                </a:solidFill>
                <a:effectLst/>
              </a:rPr>
              <a:t>Classes</a:t>
            </a:r>
            <a:r>
              <a:rPr lang="ru-RU" sz="3200" b="0" i="0" dirty="0" smtClean="0">
                <a:solidFill>
                  <a:srgbClr val="000000"/>
                </a:solidFill>
                <a:effectLst/>
              </a:rPr>
              <a:t> добавим и дадим имя новому  классу.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35" r="28842" b="8950"/>
          <a:stretch/>
        </p:blipFill>
        <p:spPr bwMode="auto">
          <a:xfrm>
            <a:off x="59480" y="1547962"/>
            <a:ext cx="4896543" cy="28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543024" y="2582906"/>
            <a:ext cx="576064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79512" y="2636912"/>
            <a:ext cx="360040" cy="108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0" t="24830" r="24648"/>
          <a:stretch/>
        </p:blipFill>
        <p:spPr bwMode="auto">
          <a:xfrm>
            <a:off x="5220072" y="1547962"/>
            <a:ext cx="3456384" cy="308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13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Далее на вкладке </a:t>
            </a:r>
            <a:r>
              <a:rPr lang="en-US" sz="3600" dirty="0" smtClean="0"/>
              <a:t>Library</a:t>
            </a:r>
            <a:r>
              <a:rPr lang="ru-RU" sz="3600" dirty="0" smtClean="0"/>
              <a:t>, нажимаем на вкладку «Новый </a:t>
            </a:r>
            <a:r>
              <a:rPr lang="ru-RU" sz="3600" dirty="0" err="1" smtClean="0"/>
              <a:t>набор»,</a:t>
            </a:r>
            <a:r>
              <a:rPr lang="ru-RU" sz="3600" dirty="0" err="1" smtClean="0"/>
              <a:t>создаем</a:t>
            </a:r>
            <a:r>
              <a:rPr lang="ru-RU" sz="3600" dirty="0" smtClean="0"/>
              <a:t> </a:t>
            </a:r>
            <a:r>
              <a:rPr lang="ru-RU" sz="3600" dirty="0" err="1" smtClean="0"/>
              <a:t>тесты,подходящие</a:t>
            </a:r>
            <a:r>
              <a:rPr lang="ru-RU" sz="3600" dirty="0" smtClean="0"/>
              <a:t> для данного урока</a:t>
            </a:r>
            <a:endParaRPr lang="ru-RU" sz="36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8208911" cy="456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1043608" y="2420888"/>
            <a:ext cx="93610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2206032" y="2348880"/>
            <a:ext cx="5102272" cy="432048"/>
          </a:xfrm>
          <a:prstGeom prst="rightArrow">
            <a:avLst>
              <a:gd name="adj1" fmla="val 10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Создание нового теста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60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571967" y="-1248727"/>
            <a:ext cx="65" cy="29546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200" b="0" i="0" u="none" strike="noStrike" cap="none" normalizeH="0" baseline="0" dirty="0" smtClean="0">
              <a:ln>
                <a:noFill/>
              </a:ln>
              <a:solidFill>
                <a:srgbClr val="005FCB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28600"/>
            <a:ext cx="78778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Созданные уроки нужно назначить определенному классу.</a:t>
            </a:r>
            <a:endParaRPr lang="ru-RU" sz="3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5FCB"/>
                </a:solidFill>
                <a:latin typeface="Arial" pitchFamily="34" charset="0"/>
                <a:cs typeface="Arial" pitchFamily="34" charset="0"/>
                <a:hlinkClick r:id="rId2" tooltip="Нажмите для просмотра в полном размере..."/>
              </a:rPr>
              <a:t>  </a:t>
            </a:r>
            <a:endParaRPr lang="ru-RU" sz="2400" dirty="0">
              <a:solidFill>
                <a:srgbClr val="005FC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40" y="1340768"/>
            <a:ext cx="8916144" cy="501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2195736" y="3501008"/>
            <a:ext cx="1224136" cy="347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49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3993307"/>
          </a:xfrm>
        </p:spPr>
        <p:txBody>
          <a:bodyPr/>
          <a:lstStyle/>
          <a:p>
            <a:pPr marL="0" indent="0">
              <a:buNone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Cuprum"/>
              </a:rPr>
              <a:t> После этого необходимо установить приложение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Cuprum"/>
              </a:rPr>
              <a:t>Plickers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Cuprum"/>
              </a:rPr>
              <a:t> на смартфон или планшет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i="0" dirty="0" smtClean="0">
                <a:solidFill>
                  <a:srgbClr val="000000"/>
                </a:solidFill>
                <a:effectLst/>
                <a:latin typeface="Cuprum"/>
              </a:rPr>
              <a:t>Шаг 2. </a:t>
            </a:r>
            <a:br>
              <a:rPr lang="ru-RU" b="1" i="0" dirty="0" smtClean="0">
                <a:solidFill>
                  <a:srgbClr val="000000"/>
                </a:solidFill>
                <a:effectLst/>
                <a:latin typeface="Cuprum"/>
              </a:rPr>
            </a:b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93096"/>
            <a:ext cx="35052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514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636912"/>
            <a:ext cx="63367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Завершив тест, учитель может сразу на доску вывести  правильные и неправильные ответы учеников, нажав </a:t>
            </a:r>
            <a:r>
              <a:rPr lang="ru-RU" sz="2800" b="1" i="0" dirty="0" err="1" smtClean="0">
                <a:solidFill>
                  <a:srgbClr val="000000"/>
                </a:solidFill>
                <a:effectLst/>
                <a:latin typeface="Arial"/>
              </a:rPr>
              <a:t>Reports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18683" y="201097"/>
            <a:ext cx="3975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>
                <a:solidFill>
                  <a:srgbClr val="000000"/>
                </a:solidFill>
                <a:latin typeface="Arial"/>
              </a:rPr>
              <a:t>Reports</a:t>
            </a:r>
            <a:r>
              <a:rPr lang="ru-RU" sz="3600" dirty="0" smtClean="0">
                <a:solidFill>
                  <a:srgbClr val="000000"/>
                </a:solidFill>
                <a:latin typeface="Arial"/>
              </a:rPr>
              <a:t>.(отчеты)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4713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436378" y="-186898"/>
            <a:ext cx="2712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ru-RU" sz="2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pedsovet.su/_pu/62/788904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5076825" cy="38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ttp://pedsovet.su/_pu/62/490303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50958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pedsovet.su/_pu/62/761547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08920"/>
            <a:ext cx="50768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63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Clr>
                <a:srgbClr val="31B6FD"/>
              </a:buClr>
              <a:buNone/>
            </a:pPr>
            <a:r>
              <a:rPr lang="ru-RU" sz="2000" dirty="0">
                <a:solidFill>
                  <a:srgbClr val="000000"/>
                </a:solidFill>
                <a:latin typeface="Arial"/>
              </a:rPr>
              <a:t>Затратив минимальное количество усилий, мне удалось привлечь дополнительное внимание к  уроку, добавив этот интересный вид опроса.</a:t>
            </a:r>
          </a:p>
          <a:p>
            <a:pPr marL="0" lvl="0" indent="0" algn="just">
              <a:spcBef>
                <a:spcPts val="0"/>
              </a:spcBef>
              <a:buClr>
                <a:srgbClr val="31B6FD"/>
              </a:buClr>
              <a:buNone/>
            </a:pPr>
            <a:endParaRPr lang="ru-RU" sz="2000" dirty="0">
              <a:solidFill>
                <a:srgbClr val="000000"/>
              </a:solidFill>
              <a:latin typeface="Arial"/>
            </a:endParaRPr>
          </a:p>
          <a:p>
            <a:pPr marL="0" lvl="0" indent="0" algn="just">
              <a:spcBef>
                <a:spcPts val="0"/>
              </a:spcBef>
              <a:buClr>
                <a:srgbClr val="31B6FD"/>
              </a:buClr>
              <a:buNone/>
            </a:pPr>
            <a:r>
              <a:rPr lang="ru-RU" sz="2000" dirty="0">
                <a:solidFill>
                  <a:srgbClr val="000000"/>
                </a:solidFill>
                <a:latin typeface="Arial"/>
              </a:rPr>
              <a:t>В процессе работы с этим приложением дети задают много вопросов и помимо основной темы урока. Им очень любопытна техника считывания камерой смартфона (планшета) QR-кода, а так же вопросы синхронизации мобильных устройств</a:t>
            </a:r>
          </a:p>
          <a:p>
            <a:pPr marL="0" lvl="0" indent="0" algn="ctr">
              <a:buClr>
                <a:srgbClr val="31B6FD"/>
              </a:buClr>
              <a:buNone/>
            </a:pPr>
            <a:endParaRPr lang="ru-RU" sz="2000" dirty="0">
              <a:solidFill>
                <a:srgbClr val="FFFFFF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Arial"/>
              </a:rPr>
              <a:t>Таким образом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6220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04864"/>
            <a:ext cx="8075240" cy="392129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6621"/>
                </a:solidFill>
                <a:latin typeface="arial"/>
                <a:hlinkClick r:id="rId2"/>
              </a:rPr>
              <a:t>https://newtonew.com</a:t>
            </a:r>
            <a:r>
              <a:rPr lang="en-US" dirty="0" smtClean="0">
                <a:solidFill>
                  <a:srgbClr val="006621"/>
                </a:solidFill>
                <a:latin typeface="arial"/>
                <a:hlinkClick r:id="rId2"/>
              </a:rPr>
              <a:t>/.../</a:t>
            </a:r>
            <a:endParaRPr lang="ru-RU" dirty="0" smtClean="0">
              <a:solidFill>
                <a:srgbClr val="006621"/>
              </a:solidFill>
              <a:latin typeface="arial"/>
              <a:hlinkClick r:id="rId2"/>
            </a:endParaRPr>
          </a:p>
          <a:p>
            <a:r>
              <a:rPr lang="en-US" dirty="0" err="1" smtClean="0">
                <a:solidFill>
                  <a:srgbClr val="006621"/>
                </a:solidFill>
                <a:latin typeface="arial"/>
                <a:hlinkClick r:id="rId2"/>
              </a:rPr>
              <a:t>plickers-uchitelja</a:t>
            </a:r>
            <a:r>
              <a:rPr lang="en-US" dirty="0" smtClean="0">
                <a:solidFill>
                  <a:srgbClr val="006621"/>
                </a:solidFill>
                <a:latin typeface="arial"/>
                <a:hlinkClick r:id="rId2"/>
              </a:rPr>
              <a:t>-</a:t>
            </a:r>
            <a:r>
              <a:rPr lang="ru-RU" dirty="0" smtClean="0">
                <a:solidFill>
                  <a:srgbClr val="006621"/>
                </a:solidFill>
                <a:latin typeface="arial"/>
                <a:hlinkClick r:id="rId2"/>
              </a:rPr>
              <a:t>2</a:t>
            </a:r>
            <a:r>
              <a:rPr lang="ru-RU" dirty="0">
                <a:solidFill>
                  <a:srgbClr val="660099"/>
                </a:solidFill>
                <a:hlinkClick r:id="rId3"/>
              </a:rPr>
              <a:t>Как организовать интерактивный опрос на уроке с помощью ...</a:t>
            </a:r>
            <a:endParaRPr lang="ru-RU" dirty="0"/>
          </a:p>
          <a:p>
            <a:pPr fontAlgn="ctr"/>
            <a:r>
              <a:rPr lang="ru-RU" dirty="0" smtClean="0">
                <a:solidFill>
                  <a:srgbClr val="006621"/>
                </a:solidFill>
                <a:latin typeface="arial"/>
              </a:rPr>
              <a:t>pedsovet.su › Статьи › Преподавание › Использование ИКТ</a:t>
            </a:r>
            <a:endParaRPr lang="ru-RU" dirty="0" smtClean="0">
              <a:solidFill>
                <a:srgbClr val="808080"/>
              </a:solidFill>
              <a:latin typeface="arial"/>
            </a:endParaRPr>
          </a:p>
          <a:p>
            <a:r>
              <a:rPr lang="ru-RU" dirty="0">
                <a:solidFill>
                  <a:srgbClr val="545454"/>
                </a:solidFill>
                <a:latin typeface="arial"/>
              </a:rPr>
              <a:t/>
            </a:r>
            <a:br>
              <a:rPr lang="ru-RU" dirty="0">
                <a:solidFill>
                  <a:srgbClr val="545454"/>
                </a:solidFill>
                <a:latin typeface="arial"/>
              </a:rPr>
            </a:br>
            <a:r>
              <a:rPr lang="en-US" dirty="0" smtClean="0">
                <a:solidFill>
                  <a:srgbClr val="006621"/>
                </a:solidFill>
                <a:latin typeface="arial"/>
                <a:hlinkClick r:id="rId4"/>
              </a:rPr>
              <a:t>https</a:t>
            </a:r>
            <a:r>
              <a:rPr lang="en-US" dirty="0">
                <a:solidFill>
                  <a:srgbClr val="006621"/>
                </a:solidFill>
                <a:latin typeface="arial"/>
                <a:hlinkClick r:id="rId4"/>
              </a:rPr>
              <a:t>://</a:t>
            </a:r>
            <a:r>
              <a:rPr lang="en-US" dirty="0" smtClean="0">
                <a:solidFill>
                  <a:srgbClr val="006621"/>
                </a:solidFill>
                <a:latin typeface="arial"/>
                <a:hlinkClick r:id="rId4"/>
              </a:rPr>
              <a:t>www.plickers.com/library</a:t>
            </a:r>
            <a:endParaRPr lang="ru-RU" dirty="0" smtClean="0">
              <a:solidFill>
                <a:srgbClr val="006621"/>
              </a:solidFill>
              <a:latin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ссылки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619672" y="3752165"/>
            <a:ext cx="5238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6621"/>
                </a:solidFill>
                <a:latin typeface="arial"/>
                <a:hlinkClick r:id="rId5"/>
              </a:rPr>
              <a:t>https://newtonew.com/.../provodim-opros-vsego-klassa-za-30-sekund-s-pomoshchju-</a:t>
            </a:r>
            <a:r>
              <a:rPr lang="en-US" dirty="0" smtClean="0">
                <a:solidFill>
                  <a:srgbClr val="006621"/>
                </a:solidFill>
                <a:latin typeface="arial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75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16-11-2022_04-21-34\16685616699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44000" cy="6479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16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Desktop\16-11-2022_04-21-34\16685616699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53438" y="-10814050"/>
            <a:ext cx="270311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28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4919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97293"/>
            <a:ext cx="7408333" cy="3450696"/>
          </a:xfrm>
        </p:spPr>
        <p:txBody>
          <a:bodyPr>
            <a:normAutofit fontScale="92500" lnSpcReduction="20000"/>
          </a:bodyPr>
          <a:lstStyle/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 smtClean="0">
                <a:solidFill>
                  <a:srgbClr val="000000"/>
                </a:solidFill>
                <a:cs typeface="Arial" pitchFamily="34" charset="0"/>
              </a:rPr>
              <a:t>С применением кодов</a:t>
            </a:r>
            <a:r>
              <a:rPr lang="ru-RU" sz="2400" dirty="0">
                <a:solidFill>
                  <a:srgbClr val="000000"/>
                </a:solidFill>
                <a:cs typeface="Arial" pitchFamily="34" charset="0"/>
              </a:rPr>
              <a:t>, более привычных </a:t>
            </a: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 нам </a:t>
            </a:r>
            <a:r>
              <a:rPr lang="ru-RU" sz="2400" dirty="0">
                <a:solidFill>
                  <a:srgbClr val="000000"/>
                </a:solidFill>
                <a:cs typeface="Arial" pitchFamily="34" charset="0"/>
              </a:rPr>
              <a:t>в рекламе, </a:t>
            </a: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магазинах</a:t>
            </a:r>
            <a:r>
              <a:rPr lang="ru-RU" sz="1800" dirty="0">
                <a:solidFill>
                  <a:srgbClr val="000000"/>
                </a:solidFill>
                <a:cs typeface="Arial" pitchFamily="34" charset="0"/>
              </a:rPr>
              <a:t>. </a:t>
            </a:r>
            <a:endParaRPr lang="ru-RU" sz="1800" dirty="0" smtClean="0">
              <a:solidFill>
                <a:srgbClr val="000000"/>
              </a:solidFill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 smtClean="0">
                <a:solidFill>
                  <a:srgbClr val="000000"/>
                </a:solidFill>
                <a:cs typeface="Arial" pitchFamily="34" charset="0"/>
              </a:rPr>
              <a:t>Plickers</a:t>
            </a: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cs typeface="Arial" pitchFamily="34" charset="0"/>
              </a:rPr>
              <a:t>используется учителем на планшете или смартфоне</a:t>
            </a: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,</a:t>
            </a:r>
          </a:p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cs typeface="Arial" pitchFamily="34" charset="0"/>
              </a:rPr>
              <a:t>в связке с </a:t>
            </a: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ноутбуком.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Камерой </a:t>
            </a:r>
            <a:r>
              <a:rPr lang="ru-RU" sz="2400" dirty="0">
                <a:solidFill>
                  <a:srgbClr val="000000"/>
                </a:solidFill>
                <a:cs typeface="Arial" pitchFamily="34" charset="0"/>
              </a:rPr>
              <a:t>планшета (телефона) учитель сканирует поднятые детьми карточки с QR-кодами с </a:t>
            </a: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(по </a:t>
            </a:r>
            <a:r>
              <a:rPr lang="ru-RU" sz="2400" dirty="0">
                <a:solidFill>
                  <a:srgbClr val="000000"/>
                </a:solidFill>
                <a:cs typeface="Arial" pitchFamily="34" charset="0"/>
              </a:rPr>
              <a:t>их </a:t>
            </a: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мнению) </a:t>
            </a:r>
            <a:r>
              <a:rPr lang="ru-RU" sz="2400" dirty="0">
                <a:solidFill>
                  <a:srgbClr val="000000"/>
                </a:solidFill>
                <a:cs typeface="Arial" pitchFamily="34" charset="0"/>
              </a:rPr>
              <a:t>правильными </a:t>
            </a: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ответами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Получает </a:t>
            </a:r>
            <a:r>
              <a:rPr lang="ru-RU" sz="2400" dirty="0">
                <a:solidFill>
                  <a:srgbClr val="000000"/>
                </a:solidFill>
                <a:cs typeface="Arial" pitchFamily="34" charset="0"/>
              </a:rPr>
              <a:t>практически мгновенную статистику правильных и неправильных ответов и их авторов прямо на </a:t>
            </a: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доске.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cs typeface="Arial" pitchFamily="34" charset="0"/>
              </a:rPr>
              <a:t>Карточка </a:t>
            </a:r>
            <a:r>
              <a:rPr lang="ru-RU" sz="2400" dirty="0">
                <a:solidFill>
                  <a:srgbClr val="000000"/>
                </a:solidFill>
                <a:cs typeface="Arial" pitchFamily="34" charset="0"/>
              </a:rPr>
              <a:t>имеет такой вид:</a:t>
            </a:r>
            <a:endParaRPr lang="ru-RU" sz="2400" dirty="0">
              <a:solidFill>
                <a:prstClr val="black"/>
              </a:solidFill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Как работает </a:t>
            </a:r>
            <a:r>
              <a:rPr lang="en-US" dirty="0" err="1" smtClean="0">
                <a:solidFill>
                  <a:srgbClr val="0070C0"/>
                </a:solidFill>
              </a:rPr>
              <a:t>Plickers</a:t>
            </a:r>
            <a:r>
              <a:rPr lang="ru-RU" dirty="0" smtClean="0">
                <a:solidFill>
                  <a:srgbClr val="0070C0"/>
                </a:solidFill>
              </a:rPr>
              <a:t>?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43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9625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0" y="1484784"/>
            <a:ext cx="7920880" cy="4642546"/>
          </a:xfrm>
        </p:spPr>
      </p:pic>
    </p:spTree>
    <p:extLst>
      <p:ext uri="{BB962C8B-B14F-4D97-AF65-F5344CB8AC3E}">
        <p14:creationId xmlns:p14="http://schemas.microsoft.com/office/powerpoint/2010/main" val="388933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6800" y="1124156"/>
            <a:ext cx="8075240" cy="3705275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dirty="0">
                <a:solidFill>
                  <a:srgbClr val="000000"/>
                </a:solidFill>
                <a:latin typeface="Arial"/>
              </a:rPr>
              <a:t>Сайт приложения:  https://www.plickers.com/</a:t>
            </a:r>
          </a:p>
          <a:p>
            <a:pPr algn="just">
              <a:spcBef>
                <a:spcPts val="0"/>
              </a:spcBef>
            </a:pPr>
            <a:r>
              <a:rPr lang="ru-RU" dirty="0">
                <a:solidFill>
                  <a:srgbClr val="000000"/>
                </a:solidFill>
                <a:latin typeface="Arial"/>
              </a:rPr>
              <a:t>Здесь нужно пройти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процедуру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регистрации и скачать карточки.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dirty="0">
              <a:solidFill>
                <a:srgbClr val="000000"/>
              </a:solidFill>
              <a:latin typeface="Arial"/>
            </a:endParaRPr>
          </a:p>
          <a:p>
            <a:pPr algn="just">
              <a:spcBef>
                <a:spcPts val="0"/>
              </a:spcBef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56263" cy="105425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2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Как начать пользоваться </a:t>
            </a:r>
            <a:r>
              <a:rPr lang="ru-RU" sz="3200" b="1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Plickers</a:t>
            </a:r>
            <a:r>
              <a:rPr lang="ru-RU" sz="32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?</a:t>
            </a:r>
            <a:br>
              <a:rPr lang="ru-RU" sz="32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</a:br>
            <a:endParaRPr lang="ru-RU" sz="3200" dirty="0"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6899920" cy="388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74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928991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3635896" y="5229200"/>
            <a:ext cx="86409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2051720" y="5229200"/>
            <a:ext cx="151216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Получить карточки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789661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052736"/>
            <a:ext cx="7408333" cy="3450696"/>
          </a:xfrm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Зарегистрируемся, войдем в свой аккаунт, настроим классы и материалы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 скриншотах показан данный процесс. Начинаем регистрацию!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56263" cy="1054250"/>
          </a:xfrm>
        </p:spPr>
        <p:txBody>
          <a:bodyPr/>
          <a:lstStyle/>
          <a:p>
            <a:r>
              <a:rPr lang="ru-RU" dirty="0" smtClean="0"/>
              <a:t>Шаг 1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46653"/>
            <a:ext cx="6048672" cy="409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3563888" y="3429000"/>
            <a:ext cx="1728192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63888" y="4581128"/>
            <a:ext cx="1872208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58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88840"/>
            <a:ext cx="8229600" cy="4525963"/>
          </a:xfrm>
        </p:spPr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Войдя в свой аккаунт, учителю нужно создать классы,  внеся  фамилии  учеников по списку. </a:t>
            </a: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Таким образом карточка с определенным номером выдается ученику с соответствующим номером.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81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10239</TotalTime>
  <Words>262</Words>
  <Application>Microsoft Office PowerPoint</Application>
  <PresentationFormat>Экран (4:3)</PresentationFormat>
  <Paragraphs>51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Твердый переплет</vt:lpstr>
      <vt:lpstr>Интерактивный(мгновенный) опрос на уроках с помощью приложения Plickers </vt:lpstr>
      <vt:lpstr>Презентация PowerPoint</vt:lpstr>
      <vt:lpstr>Презентация PowerPoint</vt:lpstr>
      <vt:lpstr>Как работает Plickers?</vt:lpstr>
      <vt:lpstr>Карточки</vt:lpstr>
      <vt:lpstr>Как начать пользоваться Plickers? </vt:lpstr>
      <vt:lpstr>Презентация PowerPoint</vt:lpstr>
      <vt:lpstr>Шаг 1</vt:lpstr>
      <vt:lpstr>Создание класса</vt:lpstr>
      <vt:lpstr>На вкладке Classes добавим и дадим имя новому  классу.</vt:lpstr>
      <vt:lpstr>Далее на вкладке Library, нажимаем на вкладку «Новый набор»,создаем тесты,подходящие для данного урока</vt:lpstr>
      <vt:lpstr>Презентация PowerPoint</vt:lpstr>
      <vt:lpstr>Шаг 2.  </vt:lpstr>
      <vt:lpstr>Презентация PowerPoint</vt:lpstr>
      <vt:lpstr>Презентация PowerPoint</vt:lpstr>
      <vt:lpstr>Таким образом</vt:lpstr>
      <vt:lpstr>Полезные 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</dc:creator>
  <cp:lastModifiedBy>Анна</cp:lastModifiedBy>
  <cp:revision>24</cp:revision>
  <dcterms:created xsi:type="dcterms:W3CDTF">2018-01-22T16:43:49Z</dcterms:created>
  <dcterms:modified xsi:type="dcterms:W3CDTF">2022-11-23T01:11:58Z</dcterms:modified>
</cp:coreProperties>
</file>