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6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75" r:id="rId12"/>
    <p:sldId id="266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dou12v@mai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gif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643182"/>
            <a:ext cx="8458200" cy="1222375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«Наш край родной - Урал»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4653136"/>
            <a:ext cx="3929090" cy="9144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Подготовил воспитатель: Лихачева Елизавета Александровна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47664" y="1124744"/>
          <a:ext cx="6096000" cy="470535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414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454904, г. Челябинск,</a:t>
                      </a:r>
                      <a:r>
                        <a:rPr lang="ru-RU" sz="1400" spc="-50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 п. </a:t>
                      </a:r>
                      <a:r>
                        <a:rPr lang="ru-RU" sz="1400" spc="-50" dirty="0" err="1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Новосинеглазовский</a:t>
                      </a:r>
                      <a:r>
                        <a:rPr lang="ru-RU" sz="1400" spc="-50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,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ru-RU" sz="1400" spc="-50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ул. Лермонтова19.</a:t>
                      </a:r>
                      <a:endParaRPr lang="ru-RU" sz="1400" dirty="0">
                        <a:solidFill>
                          <a:srgbClr val="0070C0"/>
                        </a:solidFill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Телефон/факс 8(351) 280-09-78, 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E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-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mail</a:t>
                      </a:r>
                      <a:r>
                        <a:rPr lang="ru-RU" sz="1400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</a:rPr>
                        <a:t>: </a:t>
                      </a:r>
                      <a:r>
                        <a:rPr lang="en-US" sz="1400" u="sng" dirty="0" err="1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  <a:hlinkClick r:id="rId3"/>
                        </a:rPr>
                        <a:t>mdou</a:t>
                      </a:r>
                      <a:r>
                        <a:rPr lang="ru-RU" sz="1400" u="sng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  <a:hlinkClick r:id="rId3"/>
                        </a:rPr>
                        <a:t>12</a:t>
                      </a:r>
                      <a:r>
                        <a:rPr lang="en-US" sz="1400" u="sng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  <a:hlinkClick r:id="rId3"/>
                        </a:rPr>
                        <a:t>v</a:t>
                      </a:r>
                      <a:r>
                        <a:rPr lang="ru-RU" sz="1400" u="sng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  <a:hlinkClick r:id="rId3"/>
                        </a:rPr>
                        <a:t>@</a:t>
                      </a:r>
                      <a:r>
                        <a:rPr lang="en-US" sz="1400" u="sng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  <a:hlinkClick r:id="rId3"/>
                        </a:rPr>
                        <a:t>mail</a:t>
                      </a:r>
                      <a:r>
                        <a:rPr lang="ru-RU" sz="1400" u="sng" dirty="0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  <a:hlinkClick r:id="rId3"/>
                        </a:rPr>
                        <a:t>.</a:t>
                      </a:r>
                      <a:r>
                        <a:rPr lang="en-US" sz="1400" u="sng" dirty="0" err="1">
                          <a:solidFill>
                            <a:srgbClr val="0070C0"/>
                          </a:solidFill>
                          <a:latin typeface="Georgia" pitchFamily="18" charset="0"/>
                          <a:ea typeface="Arial Unicode MS"/>
                          <a:cs typeface="Times New Roman"/>
                          <a:hlinkClick r:id="rId3"/>
                        </a:rPr>
                        <a:t>ru</a:t>
                      </a:r>
                      <a:endParaRPr lang="ru-RU" sz="1400" dirty="0">
                        <a:solidFill>
                          <a:srgbClr val="0070C0"/>
                        </a:solidFill>
                        <a:latin typeface="Georgia" pitchFamily="18" charset="0"/>
                        <a:ea typeface="Times New Roman"/>
                        <a:cs typeface="Times New Roman"/>
                      </a:endParaRPr>
                    </a:p>
                  </a:txBody>
                  <a:tcPr marL="67546" marR="67546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547664" y="341457"/>
            <a:ext cx="61206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574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574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«ДЕТСКИЙ САД № 12 г. ЧЕЛЯБИНСКА»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574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3554" name="Picture 2" descr="На какие части делятся Уральские горы?"/>
          <p:cNvPicPr>
            <a:picLocks noChangeAspect="1" noChangeArrowheads="1"/>
          </p:cNvPicPr>
          <p:nvPr/>
        </p:nvPicPr>
        <p:blipFill>
          <a:blip r:embed="rId3" cstate="print"/>
          <a:srcRect l="7103" t="5208" r="5533" b="7291"/>
          <a:stretch>
            <a:fillRect/>
          </a:stretch>
        </p:blipFill>
        <p:spPr bwMode="auto">
          <a:xfrm>
            <a:off x="0" y="857208"/>
            <a:ext cx="9144000" cy="60007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214290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Уральские горы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Физкультминутка </a:t>
            </a:r>
            <a:endParaRPr lang="ru-RU" dirty="0"/>
          </a:p>
        </p:txBody>
      </p:sp>
      <p:pic>
        <p:nvPicPr>
          <p:cNvPr id="1026" name="Picture 2" descr="Физкультминутка. Скачать или распечатать картинк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257299"/>
            <a:ext cx="7753350" cy="5600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2530" name="Picture 2" descr="Озеро Тургоя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172553" cy="31432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1285860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Тургояк </a:t>
            </a:r>
            <a:endParaRPr lang="ru-RU" dirty="0"/>
          </a:p>
        </p:txBody>
      </p:sp>
      <p:pic>
        <p:nvPicPr>
          <p:cNvPr id="22534" name="Picture 6" descr="Увильды: Заповедное озеро на Урал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0"/>
            <a:ext cx="4324385" cy="314324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857752" y="35716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Увильды</a:t>
            </a:r>
            <a:endParaRPr lang="ru-RU" dirty="0"/>
          </a:p>
        </p:txBody>
      </p:sp>
      <p:pic>
        <p:nvPicPr>
          <p:cNvPr id="22538" name="Picture 10" descr="Западное побережье озера осенью 2009 год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82577"/>
            <a:ext cx="4500562" cy="337542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42910" y="378619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Чебаркуль</a:t>
            </a:r>
            <a:endParaRPr lang="ru-RU" dirty="0"/>
          </a:p>
        </p:txBody>
      </p:sp>
      <p:pic>
        <p:nvPicPr>
          <p:cNvPr id="22540" name="Picture 12" descr="Озеро Теренкуль (Терен-куль) — Ураловед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66965" y="3857628"/>
            <a:ext cx="4177035" cy="278608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7572396" y="4000504"/>
            <a:ext cx="157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Теренкуль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1506" name="Picture 2" descr="https://must-see.top/wp-content/uploads/2019/07/ural-700x4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310878" cy="28574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21429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Урал</a:t>
            </a:r>
            <a:endParaRPr lang="ru-RU" dirty="0"/>
          </a:p>
        </p:txBody>
      </p:sp>
      <p:pic>
        <p:nvPicPr>
          <p:cNvPr id="21508" name="Picture 4" descr="https://must-see.top/wp-content/uploads/2019/07/ufa-700x4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3314"/>
            <a:ext cx="4818587" cy="321468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00100" y="421481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Уфа</a:t>
            </a:r>
            <a:endParaRPr lang="ru-RU" dirty="0"/>
          </a:p>
        </p:txBody>
      </p:sp>
      <p:pic>
        <p:nvPicPr>
          <p:cNvPr id="21512" name="Picture 8" descr="https://must-see.top/wp-content/uploads/2019/07/yuryuzan-700x4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3080" y="3929042"/>
            <a:ext cx="4380920" cy="292895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000760" y="392906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Юрюзань</a:t>
            </a:r>
            <a:endParaRPr lang="ru-RU" dirty="0"/>
          </a:p>
        </p:txBody>
      </p:sp>
      <p:pic>
        <p:nvPicPr>
          <p:cNvPr id="21514" name="Picture 10" descr="Миасс (река) — Википедия"/>
          <p:cNvPicPr>
            <a:picLocks noChangeAspect="1" noChangeArrowheads="1"/>
          </p:cNvPicPr>
          <p:nvPr/>
        </p:nvPicPr>
        <p:blipFill>
          <a:blip r:embed="rId6" cstate="print"/>
          <a:srcRect t="29994" r="11111"/>
          <a:stretch>
            <a:fillRect/>
          </a:stretch>
        </p:blipFill>
        <p:spPr bwMode="auto">
          <a:xfrm>
            <a:off x="4143369" y="0"/>
            <a:ext cx="5000631" cy="285749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929322" y="14285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Миасс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9698" name="Picture 2" descr="Ель и сосна: чем отличается, форма шишек,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12165" cy="3152742"/>
          </a:xfrm>
          <a:prstGeom prst="rect">
            <a:avLst/>
          </a:prstGeom>
          <a:noFill/>
        </p:spPr>
      </p:pic>
      <p:sp>
        <p:nvSpPr>
          <p:cNvPr id="29700" name="AutoShape 4" descr="Каталог товаров группы компаний «Газоны Урала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786314" y="21429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Лиственница</a:t>
            </a:r>
            <a:endParaRPr lang="ru-RU" dirty="0"/>
          </a:p>
        </p:txBody>
      </p:sp>
      <p:sp>
        <p:nvSpPr>
          <p:cNvPr id="29704" name="AutoShape 8" descr="БЕРЁ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6" name="AutoShape 10" descr="БЕРЁЗ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8" name="Picture 12" descr="Картинки береза: распечатать или скачать бесплатно | Printonic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9633" y="285728"/>
            <a:ext cx="2384367" cy="3286148"/>
          </a:xfrm>
          <a:prstGeom prst="rect">
            <a:avLst/>
          </a:prstGeom>
          <a:noFill/>
        </p:spPr>
      </p:pic>
      <p:pic>
        <p:nvPicPr>
          <p:cNvPr id="29710" name="Picture 14" descr="Рассказ про осину, 2-3 класс. Окружающий мир"/>
          <p:cNvPicPr>
            <a:picLocks noChangeAspect="1" noChangeArrowheads="1"/>
          </p:cNvPicPr>
          <p:nvPr/>
        </p:nvPicPr>
        <p:blipFill>
          <a:blip r:embed="rId5" cstate="print"/>
          <a:srcRect l="58343"/>
          <a:stretch>
            <a:fillRect/>
          </a:stretch>
        </p:blipFill>
        <p:spPr bwMode="auto">
          <a:xfrm>
            <a:off x="0" y="3364047"/>
            <a:ext cx="2233569" cy="3493953"/>
          </a:xfrm>
          <a:prstGeom prst="rect">
            <a:avLst/>
          </a:prstGeom>
          <a:noFill/>
        </p:spPr>
      </p:pic>
      <p:pic>
        <p:nvPicPr>
          <p:cNvPr id="29712" name="Picture 16" descr="Рассказ про липу, 2-3 класс. Окружающий мир"/>
          <p:cNvPicPr>
            <a:picLocks noChangeAspect="1" noChangeArrowheads="1"/>
          </p:cNvPicPr>
          <p:nvPr/>
        </p:nvPicPr>
        <p:blipFill>
          <a:blip r:embed="rId6" cstate="print"/>
          <a:srcRect l="53119" b="287"/>
          <a:stretch>
            <a:fillRect/>
          </a:stretch>
        </p:blipFill>
        <p:spPr bwMode="auto">
          <a:xfrm>
            <a:off x="2714612" y="3286100"/>
            <a:ext cx="2568270" cy="3571900"/>
          </a:xfrm>
          <a:prstGeom prst="rect">
            <a:avLst/>
          </a:prstGeom>
          <a:noFill/>
        </p:spPr>
      </p:pic>
      <p:pic>
        <p:nvPicPr>
          <p:cNvPr id="29714" name="Picture 18" descr="Рябина дерево - 49 фото"/>
          <p:cNvPicPr>
            <a:picLocks noChangeAspect="1" noChangeArrowheads="1"/>
          </p:cNvPicPr>
          <p:nvPr/>
        </p:nvPicPr>
        <p:blipFill>
          <a:blip r:embed="rId7" cstate="print"/>
          <a:srcRect t="7407" r="25557"/>
          <a:stretch>
            <a:fillRect/>
          </a:stretch>
        </p:blipFill>
        <p:spPr bwMode="auto">
          <a:xfrm>
            <a:off x="6500826" y="3643326"/>
            <a:ext cx="1928826" cy="3214674"/>
          </a:xfrm>
          <a:prstGeom prst="rect">
            <a:avLst/>
          </a:prstGeom>
          <a:noFill/>
        </p:spPr>
      </p:pic>
      <p:pic>
        <p:nvPicPr>
          <p:cNvPr id="29702" name="Picture 6" descr="Лиственница европейская &quot;Larix decidua&quot; по цене от 1500 рублей купить  саженцы в Москве — Гринстрана.ру"/>
          <p:cNvPicPr>
            <a:picLocks noChangeAspect="1" noChangeArrowheads="1"/>
          </p:cNvPicPr>
          <p:nvPr/>
        </p:nvPicPr>
        <p:blipFill>
          <a:blip r:embed="rId8" cstate="print"/>
          <a:srcRect t="19231" r="18858"/>
          <a:stretch>
            <a:fillRect/>
          </a:stretch>
        </p:blipFill>
        <p:spPr bwMode="auto">
          <a:xfrm>
            <a:off x="4500562" y="332656"/>
            <a:ext cx="1945130" cy="32678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Природа Урала: животные и растения - Фотоотчёты. Воспитателям детских  садов, школьным учителям и педагогам - Маам.ру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3333" t="4446" r="1110" b="5138"/>
          <a:stretch>
            <a:fillRect/>
          </a:stretch>
        </p:blipFill>
        <p:spPr bwMode="auto">
          <a:xfrm>
            <a:off x="0" y="0"/>
            <a:ext cx="916511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Дикие животные среднего Урала рисунок карандашами и краскам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896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Ильменский минералогический заповедник. Единственный в своем род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7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26" name="Picture 2" descr="Свойства и характеристики каменного угля – подробное опис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117017" cy="2286016"/>
          </a:xfrm>
          <a:prstGeom prst="rect">
            <a:avLst/>
          </a:prstGeom>
          <a:noFill/>
        </p:spPr>
      </p:pic>
      <p:pic>
        <p:nvPicPr>
          <p:cNvPr id="1030" name="Picture 6" descr="Особенности и преимущества Уральского Мрамор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85728"/>
            <a:ext cx="4816707" cy="2214578"/>
          </a:xfrm>
          <a:prstGeom prst="rect">
            <a:avLst/>
          </a:prstGeom>
          <a:noFill/>
        </p:spPr>
      </p:pic>
      <p:pic>
        <p:nvPicPr>
          <p:cNvPr id="1032" name="Picture 8" descr="Медная гора — Рудники ⚒ Урал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2643182"/>
            <a:ext cx="3213140" cy="2143140"/>
          </a:xfrm>
          <a:prstGeom prst="rect">
            <a:avLst/>
          </a:prstGeom>
          <a:noFill/>
        </p:spPr>
      </p:pic>
      <p:pic>
        <p:nvPicPr>
          <p:cNvPr id="1034" name="Picture 10" descr="Железная руда — Википеди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4843464"/>
            <a:ext cx="3857620" cy="2014536"/>
          </a:xfrm>
          <a:prstGeom prst="rect">
            <a:avLst/>
          </a:prstGeom>
          <a:noFill/>
        </p:spPr>
      </p:pic>
      <p:pic>
        <p:nvPicPr>
          <p:cNvPr id="1028" name="Picture 4" descr="Добыча золота на Урале кустарным способом: старейшие места на карте,  золотоносные реки, поиск новых месторождени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4572008"/>
            <a:ext cx="3452837" cy="207170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34" y="2571744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Каменный уголь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4071942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Золото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86578" y="4500570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Железная руда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5140" y="242886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Мрамор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4786322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Медь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9698" name="Picture 2" descr="День шахтера 2023: какого числа, история и традиции праздн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4317987" cy="2428868"/>
          </a:xfrm>
          <a:prstGeom prst="rect">
            <a:avLst/>
          </a:prstGeom>
          <a:noFill/>
        </p:spPr>
      </p:pic>
      <p:pic>
        <p:nvPicPr>
          <p:cNvPr id="29700" name="Picture 4" descr="Открытки с Днем металлурга 2021: история и традиции праздника 18 июля -  Общество на Joinfo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286124"/>
            <a:ext cx="4500594" cy="2968940"/>
          </a:xfrm>
          <a:prstGeom prst="rect">
            <a:avLst/>
          </a:prstGeom>
          <a:noFill/>
        </p:spPr>
      </p:pic>
      <p:pic>
        <p:nvPicPr>
          <p:cNvPr id="29702" name="Picture 6" descr="Нефтяник – профессия будущего - «Вузопедия»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4758" y="2000240"/>
            <a:ext cx="4279242" cy="28575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2786058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Шахтер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628652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Металлург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6446" y="5000636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Нефтяник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098" name="Picture 2" descr="Карта мира"/>
          <p:cNvPicPr>
            <a:picLocks noChangeAspect="1" noChangeArrowheads="1"/>
          </p:cNvPicPr>
          <p:nvPr/>
        </p:nvPicPr>
        <p:blipFill>
          <a:blip r:embed="rId3" cstate="print"/>
          <a:srcRect b="2272"/>
          <a:stretch>
            <a:fillRect/>
          </a:stretch>
        </p:blipFill>
        <p:spPr bwMode="auto">
          <a:xfrm>
            <a:off x="0" y="714332"/>
            <a:ext cx="9144000" cy="61436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14480" y="214290"/>
            <a:ext cx="635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Карта мира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8" name="Picture 2" descr="Знаменитое каслинское литьё в нашей Галерее! - Галерея искусств Альбины  Харитонов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573016"/>
            <a:ext cx="4517401" cy="307183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5786" y="285728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Каслинское литье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Продать каслинское литье - скупка литья дорого в Москв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000108"/>
            <a:ext cx="6858002" cy="2344616"/>
          </a:xfrm>
          <a:prstGeom prst="rect">
            <a:avLst/>
          </a:prstGeom>
          <a:noFill/>
        </p:spPr>
      </p:pic>
      <p:pic>
        <p:nvPicPr>
          <p:cNvPr id="1028" name="Picture 4" descr="Каслинское художественное литье Антикварный интернет магазин  &quot;AntiqueShop.Ru&quot;: покупка антиквариата, продажа антиквариата, оценка,  старина и коллекционирова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3071786"/>
            <a:ext cx="2105135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Камнерезное и ювелирное искусство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Уральское камнерезное искусство — Культура Урала"/>
          <p:cNvPicPr>
            <a:picLocks noChangeAspect="1" noChangeArrowheads="1"/>
          </p:cNvPicPr>
          <p:nvPr/>
        </p:nvPicPr>
        <p:blipFill>
          <a:blip r:embed="rId3" cstate="print"/>
          <a:srcRect l="3968" t="10256" r="2784"/>
          <a:stretch>
            <a:fillRect/>
          </a:stretch>
        </p:blipFill>
        <p:spPr bwMode="auto">
          <a:xfrm>
            <a:off x="214282" y="1357298"/>
            <a:ext cx="3357586" cy="2500306"/>
          </a:xfrm>
          <a:prstGeom prst="rect">
            <a:avLst/>
          </a:prstGeom>
          <a:noFill/>
        </p:spPr>
      </p:pic>
      <p:pic>
        <p:nvPicPr>
          <p:cNvPr id="3076" name="Picture 4" descr="Березники | Камнерезное искусство Урала - БезФорма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357298"/>
            <a:ext cx="2537835" cy="2500330"/>
          </a:xfrm>
          <a:prstGeom prst="rect">
            <a:avLst/>
          </a:prstGeom>
          <a:noFill/>
        </p:spPr>
      </p:pic>
      <p:pic>
        <p:nvPicPr>
          <p:cNvPr id="3078" name="Picture 6" descr="Промыслы и ремёсла Урала. Каменрезное и ювелирное искусство. | ВКонтакте"/>
          <p:cNvPicPr>
            <a:picLocks noChangeAspect="1" noChangeArrowheads="1"/>
          </p:cNvPicPr>
          <p:nvPr/>
        </p:nvPicPr>
        <p:blipFill>
          <a:blip r:embed="rId5" cstate="print"/>
          <a:srcRect l="8364" r="7992"/>
          <a:stretch>
            <a:fillRect/>
          </a:stretch>
        </p:blipFill>
        <p:spPr bwMode="auto">
          <a:xfrm>
            <a:off x="6429356" y="1285860"/>
            <a:ext cx="2714644" cy="2433108"/>
          </a:xfrm>
          <a:prstGeom prst="rect">
            <a:avLst/>
          </a:prstGeom>
          <a:noFill/>
        </p:spPr>
      </p:pic>
      <p:pic>
        <p:nvPicPr>
          <p:cNvPr id="3080" name="Picture 8" descr="Ювелирное искусство Урала"/>
          <p:cNvPicPr>
            <a:picLocks noChangeAspect="1" noChangeArrowheads="1"/>
          </p:cNvPicPr>
          <p:nvPr/>
        </p:nvPicPr>
        <p:blipFill>
          <a:blip r:embed="rId6" cstate="print"/>
          <a:srcRect l="13527" r="5310"/>
          <a:stretch>
            <a:fillRect/>
          </a:stretch>
        </p:blipFill>
        <p:spPr bwMode="auto">
          <a:xfrm>
            <a:off x="357158" y="3961341"/>
            <a:ext cx="3286148" cy="2896659"/>
          </a:xfrm>
          <a:prstGeom prst="rect">
            <a:avLst/>
          </a:prstGeom>
          <a:noFill/>
        </p:spPr>
      </p:pic>
      <p:pic>
        <p:nvPicPr>
          <p:cNvPr id="3082" name="Picture 10" descr="Ювелирные украшения от «Ювелиров Урала» из Екатеринбург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4071942"/>
            <a:ext cx="2533628" cy="2597394"/>
          </a:xfrm>
          <a:prstGeom prst="rect">
            <a:avLst/>
          </a:prstGeom>
          <a:noFill/>
        </p:spPr>
      </p:pic>
      <p:pic>
        <p:nvPicPr>
          <p:cNvPr id="3084" name="Picture 12" descr="Ювелирное искусство Урала"/>
          <p:cNvPicPr>
            <a:picLocks noChangeAspect="1" noChangeArrowheads="1"/>
          </p:cNvPicPr>
          <p:nvPr/>
        </p:nvPicPr>
        <p:blipFill>
          <a:blip r:embed="rId8" cstate="print"/>
          <a:srcRect l="33066" r="3807"/>
          <a:stretch>
            <a:fillRect/>
          </a:stretch>
        </p:blipFill>
        <p:spPr bwMode="auto">
          <a:xfrm>
            <a:off x="6555721" y="4214818"/>
            <a:ext cx="2588279" cy="22431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Златоустовская гравюра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Златоустовская гравюра на стали — Наш Урал и весь мир"/>
          <p:cNvPicPr>
            <a:picLocks noChangeAspect="1" noChangeArrowheads="1"/>
          </p:cNvPicPr>
          <p:nvPr/>
        </p:nvPicPr>
        <p:blipFill>
          <a:blip r:embed="rId3" cstate="print"/>
          <a:srcRect l="5473" t="7895" r="1480" b="5263"/>
          <a:stretch>
            <a:fillRect/>
          </a:stretch>
        </p:blipFill>
        <p:spPr bwMode="auto">
          <a:xfrm>
            <a:off x="827584" y="1268760"/>
            <a:ext cx="3789750" cy="2357454"/>
          </a:xfrm>
          <a:prstGeom prst="rect">
            <a:avLst/>
          </a:prstGeom>
          <a:noFill/>
        </p:spPr>
      </p:pic>
      <p:sp>
        <p:nvSpPr>
          <p:cNvPr id="2052" name="AutoShape 4" descr="Панно &quot;Токующий глухарь&quot;, Златоустовская гравюра (1006803) - Купить по цене  от 1 100.00 руб. | Интернет магазин SIMA-LAND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Златоустовская гравюра на стали купить. Уральские сувениры. Магазин. -  компания Мастера Урал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Златоустовская гравюра на стали &quot;Сова&quot;.. Обсуждение на LiveInternet - 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268760"/>
            <a:ext cx="3348656" cy="3214710"/>
          </a:xfrm>
          <a:prstGeom prst="rect">
            <a:avLst/>
          </a:prstGeom>
          <a:noFill/>
        </p:spPr>
      </p:pic>
      <p:pic>
        <p:nvPicPr>
          <p:cNvPr id="2058" name="Picture 10" descr="Златоустовская гравюра. | Журнал Ярмарки Мастеров"/>
          <p:cNvPicPr>
            <a:picLocks noChangeAspect="1" noChangeArrowheads="1"/>
          </p:cNvPicPr>
          <p:nvPr/>
        </p:nvPicPr>
        <p:blipFill>
          <a:blip r:embed="rId5" cstate="print"/>
          <a:srcRect l="2877" t="2830" r="2173" b="3773"/>
          <a:stretch>
            <a:fillRect/>
          </a:stretch>
        </p:blipFill>
        <p:spPr bwMode="auto">
          <a:xfrm>
            <a:off x="1115616" y="3789040"/>
            <a:ext cx="4286280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Художественное литье и ковка по металлу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Художественное литье и ковка металл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52736"/>
            <a:ext cx="3071834" cy="2825352"/>
          </a:xfrm>
          <a:prstGeom prst="rect">
            <a:avLst/>
          </a:prstGeom>
          <a:noFill/>
        </p:spPr>
      </p:pic>
      <p:pic>
        <p:nvPicPr>
          <p:cNvPr id="1030" name="Picture 6" descr="Художественное литье и ковка металла"/>
          <p:cNvPicPr>
            <a:picLocks noChangeAspect="1" noChangeArrowheads="1"/>
          </p:cNvPicPr>
          <p:nvPr/>
        </p:nvPicPr>
        <p:blipFill>
          <a:blip r:embed="rId4" cstate="print"/>
          <a:srcRect t="12698"/>
          <a:stretch>
            <a:fillRect/>
          </a:stretch>
        </p:blipFill>
        <p:spPr bwMode="auto">
          <a:xfrm>
            <a:off x="6464522" y="3786190"/>
            <a:ext cx="2679478" cy="2643206"/>
          </a:xfrm>
          <a:prstGeom prst="rect">
            <a:avLst/>
          </a:prstGeom>
          <a:noFill/>
        </p:spPr>
      </p:pic>
      <p:pic>
        <p:nvPicPr>
          <p:cNvPr id="1028" name="Picture 4" descr="Художественное литье из металла на заказ"/>
          <p:cNvPicPr>
            <a:picLocks noChangeAspect="1" noChangeArrowheads="1"/>
          </p:cNvPicPr>
          <p:nvPr/>
        </p:nvPicPr>
        <p:blipFill>
          <a:blip r:embed="rId5" cstate="print"/>
          <a:srcRect l="6250" t="4923" r="7499" b="4813"/>
          <a:stretch>
            <a:fillRect/>
          </a:stretch>
        </p:blipFill>
        <p:spPr bwMode="auto">
          <a:xfrm>
            <a:off x="4067944" y="1052736"/>
            <a:ext cx="3429024" cy="2733280"/>
          </a:xfrm>
          <a:prstGeom prst="rect">
            <a:avLst/>
          </a:prstGeom>
          <a:noFill/>
        </p:spPr>
      </p:pic>
      <p:pic>
        <p:nvPicPr>
          <p:cNvPr id="1032" name="Picture 8" descr="ООО «Каслинский завод архитектурно‐художественного литья» — Ассоциация  Народные художественные промыслы России, НХП. Выставки Ладья, Жар Птица."/>
          <p:cNvPicPr>
            <a:picLocks noChangeAspect="1" noChangeArrowheads="1"/>
          </p:cNvPicPr>
          <p:nvPr/>
        </p:nvPicPr>
        <p:blipFill>
          <a:blip r:embed="rId6" cstate="print"/>
          <a:srcRect t="7336" b="8686"/>
          <a:stretch>
            <a:fillRect/>
          </a:stretch>
        </p:blipFill>
        <p:spPr bwMode="auto">
          <a:xfrm>
            <a:off x="4139952" y="4077072"/>
            <a:ext cx="2038985" cy="2285992"/>
          </a:xfrm>
          <a:prstGeom prst="rect">
            <a:avLst/>
          </a:prstGeom>
          <a:noFill/>
        </p:spPr>
      </p:pic>
      <p:pic>
        <p:nvPicPr>
          <p:cNvPr id="1034" name="Picture 10" descr="Каслинское литье — Ассоциация Народные художественные промыслы России, НХП.  Выставки Ладья, Жар Птица.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365104"/>
            <a:ext cx="3286148" cy="20858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Президент В. В. Путин</a:t>
            </a:r>
            <a:endParaRPr lang="ru-RU" dirty="0"/>
          </a:p>
        </p:txBody>
      </p:sp>
      <p:pic>
        <p:nvPicPr>
          <p:cNvPr id="1028" name="Picture 4" descr="Путин Владимир Владимирович - официальная декларация. ,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142984"/>
            <a:ext cx="4214842" cy="55117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Picture 2" descr="Карта мира"/>
          <p:cNvPicPr>
            <a:picLocks noChangeAspect="1" noChangeArrowheads="1"/>
          </p:cNvPicPr>
          <p:nvPr/>
        </p:nvPicPr>
        <p:blipFill>
          <a:blip r:embed="rId3" cstate="print"/>
          <a:srcRect l="42969" t="4719" r="15625" b="60363"/>
          <a:stretch>
            <a:fillRect/>
          </a:stretch>
        </p:blipFill>
        <p:spPr bwMode="auto">
          <a:xfrm>
            <a:off x="274135" y="1142984"/>
            <a:ext cx="8584113" cy="54292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357166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Карта страны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50" name="Picture 2" descr="Урал на карте России. Где находится регион, города, реки, горы,  географическое описание, природа"/>
          <p:cNvPicPr>
            <a:picLocks noChangeAspect="1" noChangeArrowheads="1"/>
          </p:cNvPicPr>
          <p:nvPr/>
        </p:nvPicPr>
        <p:blipFill>
          <a:blip r:embed="rId3" cstate="print"/>
          <a:srcRect t="3339"/>
          <a:stretch>
            <a:fillRect/>
          </a:stretch>
        </p:blipFill>
        <p:spPr bwMode="auto">
          <a:xfrm>
            <a:off x="1643042" y="654555"/>
            <a:ext cx="5929322" cy="620344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728" y="142852"/>
            <a:ext cx="6786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Карта Урала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28" name="Picture 4" descr="Магнитный стенд Карта Челябинской области 1,25*0,8м арт. 2611 купить в  Челябинске по низкой цене с доставкой по России | Интернет-магазин  «Раскрась детство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1096" y="0"/>
            <a:ext cx="58207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482" name="Picture 2" descr="Алексей Текслер (врио губернатора Челябинской обл.) – биография, фото,  личная жизнь, жена, семья 2023 | Узнай Всё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908720"/>
            <a:ext cx="4286280" cy="57150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285728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Губернатор А.Л.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Текслер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9460" name="Picture 4" descr="Купить плакат «Гимн России» за ✓ 100 руб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0"/>
            <a:ext cx="5476880" cy="6734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Мраморный фон для презентации - 75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8434" name="Picture 2" descr="Проект &quot;Книга Челябинская область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33938" cy="6864193"/>
          </a:xfrm>
          <a:prstGeom prst="rect">
            <a:avLst/>
          </a:prstGeom>
          <a:noFill/>
        </p:spPr>
      </p:pic>
      <p:pic>
        <p:nvPicPr>
          <p:cNvPr id="18436" name="Picture 4" descr="Герб Челябинской области — Википед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14290"/>
            <a:ext cx="2571768" cy="33068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</TotalTime>
  <Words>109</Words>
  <Application>Microsoft Office PowerPoint</Application>
  <PresentationFormat>Экран (4:3)</PresentationFormat>
  <Paragraphs>34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«Наш край родной - Урал»</vt:lpstr>
      <vt:lpstr>Слайд 2</vt:lpstr>
      <vt:lpstr>Президент В. В. Путин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Физкультминутка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Камнерезное и ювелирное искусство</vt:lpstr>
      <vt:lpstr>Златоустовская гравюра</vt:lpstr>
      <vt:lpstr>Художественное литье и ковка по металлу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«Урал – наш край родной»</dc:title>
  <dc:creator>nikim</dc:creator>
  <cp:lastModifiedBy>admin</cp:lastModifiedBy>
  <cp:revision>37</cp:revision>
  <dcterms:created xsi:type="dcterms:W3CDTF">2023-01-09T11:28:06Z</dcterms:created>
  <dcterms:modified xsi:type="dcterms:W3CDTF">2023-01-12T06:27:33Z</dcterms:modified>
</cp:coreProperties>
</file>