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71" r:id="rId4"/>
    <p:sldId id="265" r:id="rId5"/>
    <p:sldId id="259" r:id="rId6"/>
    <p:sldId id="270" r:id="rId7"/>
    <p:sldId id="266" r:id="rId8"/>
    <p:sldId id="264" r:id="rId9"/>
    <p:sldId id="260" r:id="rId10"/>
    <p:sldId id="267" r:id="rId11"/>
    <p:sldId id="258" r:id="rId12"/>
    <p:sldId id="268" r:id="rId13"/>
    <p:sldId id="273" r:id="rId14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2FEDD7-830F-4BCD-941E-12FABD573957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Calibri" panose="020F0502020204030204" pitchFamily="34" charset="0"/>
            </a:endParaRPr>
          </a:p>
          <a:p>
            <a:r>
              <a:rPr lang="ru-RU" sz="2000" dirty="0" smtClean="0">
                <a:latin typeface="Calibri" panose="020F0502020204030204" pitchFamily="34" charset="0"/>
              </a:rPr>
              <a:t>                                 </a:t>
            </a:r>
          </a:p>
          <a:p>
            <a:r>
              <a:rPr lang="ru-RU" sz="2000" dirty="0"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</a:rPr>
              <a:t>                                                   </a:t>
            </a:r>
            <a:r>
              <a:rPr lang="ru-RU" sz="2800" b="1" dirty="0" smtClean="0">
                <a:latin typeface="Calibri" panose="020F0502020204030204" pitchFamily="34" charset="0"/>
              </a:rPr>
              <a:t>ПРЕЗЕНТАЦИЯ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endParaRPr lang="ru-RU" sz="2800" dirty="0">
              <a:latin typeface="Calibri" panose="020F0502020204030204" pitchFamily="34" charset="0"/>
            </a:endParaRPr>
          </a:p>
          <a:p>
            <a:pPr algn="ctr"/>
            <a:r>
              <a:rPr lang="ru-RU" sz="2600" dirty="0" smtClean="0">
                <a:latin typeface="Calibri" panose="020F0502020204030204" pitchFamily="34" charset="0"/>
              </a:rPr>
              <a:t> </a:t>
            </a:r>
            <a:r>
              <a:rPr lang="ru-RU" sz="2400" b="1" dirty="0" smtClean="0">
                <a:latin typeface="Calibri" panose="020F0502020204030204" pitchFamily="34" charset="0"/>
              </a:rPr>
              <a:t>«ПОТЕШКИ  </a:t>
            </a:r>
            <a:r>
              <a:rPr lang="ru-RU" sz="2400" b="1" dirty="0">
                <a:latin typeface="Calibri" panose="020F0502020204030204" pitchFamily="34" charset="0"/>
              </a:rPr>
              <a:t>в режимных </a:t>
            </a:r>
            <a:r>
              <a:rPr lang="ru-RU" sz="2400" b="1" dirty="0" smtClean="0">
                <a:latin typeface="Calibri" panose="020F0502020204030204" pitchFamily="34" charset="0"/>
              </a:rPr>
              <a:t> моментах                                                                   с детьми  </a:t>
            </a:r>
            <a:r>
              <a:rPr lang="ru-RU" sz="2400" b="1" dirty="0">
                <a:latin typeface="Calibri" panose="020F0502020204030204" pitchFamily="34" charset="0"/>
              </a:rPr>
              <a:t>раннего </a:t>
            </a:r>
            <a:r>
              <a:rPr lang="ru-RU" sz="2400" b="1" dirty="0" smtClean="0">
                <a:latin typeface="Calibri" panose="020F0502020204030204" pitchFamily="34" charset="0"/>
              </a:rPr>
              <a:t> возраста</a:t>
            </a:r>
            <a:r>
              <a:rPr lang="ru-RU" sz="2400" b="1" dirty="0">
                <a:latin typeface="Calibri" panose="020F0502020204030204" pitchFamily="34" charset="0"/>
              </a:rPr>
              <a:t>». </a:t>
            </a:r>
            <a:r>
              <a:rPr lang="ru-RU" sz="2400" b="1" dirty="0" smtClean="0">
                <a:latin typeface="Calibri" panose="020F0502020204030204" pitchFamily="34" charset="0"/>
              </a:rPr>
              <a:t>  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5157192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rgbClr val="7030A0"/>
                </a:solidFill>
                <a:latin typeface="Calibri" panose="020F0502020204030204" pitchFamily="34" charset="0"/>
              </a:rPr>
              <a:t>Подготовила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воспитатель: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Коровина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Л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.А.</a:t>
            </a:r>
          </a:p>
          <a:p>
            <a:endParaRPr lang="ru-RU" sz="2000" b="1" dirty="0">
              <a:solidFill>
                <a:srgbClr val="7030A0"/>
              </a:solidFill>
              <a:latin typeface="Calibri" panose="020F0502020204030204" pitchFamily="34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2023 г</a:t>
            </a:r>
            <a:r>
              <a:rPr lang="ru-RU" sz="2000" dirty="0" smtClean="0">
                <a:solidFill>
                  <a:srgbClr val="7030A0"/>
                </a:solidFill>
                <a:latin typeface="Calibri" panose="020F0502020204030204" pitchFamily="34" charset="0"/>
              </a:rPr>
              <a:t>.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332656"/>
            <a:ext cx="8136904" cy="223224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Муниципальное </a:t>
            </a:r>
            <a:r>
              <a:rPr lang="ru-RU" sz="1000" dirty="0">
                <a:solidFill>
                  <a:srgbClr val="C00000"/>
                </a:solidFill>
              </a:rPr>
              <a:t>бюджетное дошкольное образовательное </a:t>
            </a:r>
            <a:endParaRPr lang="ru-RU" sz="1000" dirty="0" smtClean="0">
              <a:solidFill>
                <a:srgbClr val="C00000"/>
              </a:solidFill>
            </a:endParaRPr>
          </a:p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учреждение» </a:t>
            </a:r>
            <a:r>
              <a:rPr lang="ru-RU" sz="1000" dirty="0">
                <a:solidFill>
                  <a:srgbClr val="C00000"/>
                </a:solidFill>
              </a:rPr>
              <a:t>«Детский сад № 12 г. Челябинска</a:t>
            </a:r>
            <a:r>
              <a:rPr lang="ru-RU" sz="1000" dirty="0" smtClean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solidFill>
                  <a:srgbClr val="C00000"/>
                </a:solidFill>
              </a:rPr>
              <a:t>Юридический адрес: 454904 г. Челябинск,  п. </a:t>
            </a:r>
            <a:r>
              <a:rPr lang="ru-RU" sz="1000" dirty="0" err="1">
                <a:solidFill>
                  <a:srgbClr val="C00000"/>
                </a:solidFill>
              </a:rPr>
              <a:t>Новосинеглазовский</a:t>
            </a:r>
            <a:r>
              <a:rPr lang="ru-RU" sz="1000" dirty="0">
                <a:solidFill>
                  <a:srgbClr val="C00000"/>
                </a:solidFill>
              </a:rPr>
              <a:t>, ул. Лермонтова, 19.                                                                                                   Телефон/факс 8 (351) 280-09-78, mdou12v@mail.ru                                                                                                                                                                             Фактический адрес:  454904, г. Челябинск, ул. Новая, 3 Тел:  280-07-62; 280-09-78.</a:t>
            </a:r>
          </a:p>
          <a:p>
            <a:pPr algn="ctr"/>
            <a:endParaRPr lang="ru-RU" sz="1000" dirty="0">
              <a:solidFill>
                <a:srgbClr val="C00000"/>
              </a:solidFill>
            </a:endParaRPr>
          </a:p>
          <a:p>
            <a:pPr algn="ctr"/>
            <a:endParaRPr lang="ru-RU" sz="1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ПРЕЗЕНТАЦИЯ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«ПОТЕШКИ В РЕЖИМНЫХ МОМЕНТАХ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 ДЕТЬМИ РАННЕГО ВОЗРАСТА»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 flipV="1">
            <a:off x="55121616" y="2564904"/>
            <a:ext cx="33843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рМуниципальное</a:t>
            </a:r>
            <a:r>
              <a:rPr lang="ru-RU" dirty="0">
                <a:solidFill>
                  <a:schemeClr val="bg1"/>
                </a:solidFill>
              </a:rPr>
              <a:t> бюджетное дошкольное образовательное учреждение                                                          454904, г</a:t>
            </a: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dirty="0">
                <a:solidFill>
                  <a:schemeClr val="bg1"/>
                </a:solidFill>
              </a:rPr>
              <a:t>«Детский сад № 12 г. Челябинска»                                                                                                                                 Юридический адрес: 454904 г. Челябинск,  п. </a:t>
            </a:r>
            <a:r>
              <a:rPr lang="ru-RU" dirty="0" err="1">
                <a:solidFill>
                  <a:schemeClr val="bg1"/>
                </a:solidFill>
              </a:rPr>
              <a:t>Новосинеглазовский</a:t>
            </a:r>
            <a:r>
              <a:rPr lang="ru-RU" dirty="0">
                <a:solidFill>
                  <a:schemeClr val="bg1"/>
                </a:solidFill>
              </a:rPr>
              <a:t>, ул. Лермонтова, 19.                        Телефон/факс 8 (351) 280-09-78, mdou12v@mail.ru                                                                                                   Фактический адрес</a:t>
            </a:r>
            <a:r>
              <a:rPr lang="ru-RU" dirty="0" smtClean="0">
                <a:solidFill>
                  <a:schemeClr val="bg1"/>
                </a:solidFill>
              </a:rPr>
              <a:t>:. </a:t>
            </a:r>
            <a:r>
              <a:rPr lang="ru-RU" dirty="0">
                <a:solidFill>
                  <a:schemeClr val="bg1"/>
                </a:solidFill>
              </a:rPr>
              <a:t>Челябинск, ул. Новая, 3 Тел:  280-07-62; 280-09-78.</a:t>
            </a: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6057" y="3086331"/>
            <a:ext cx="3591486" cy="3312368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5028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928802"/>
            <a:ext cx="3429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Ай, люли, люли,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люленьки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Прилетели гуленьки,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Сели гули на кровать,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Стали гули ворковать,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Стали гули ворковать,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Стали детки засыпать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2924945"/>
            <a:ext cx="3456384" cy="2016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пальчик хочет спать,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пальчик лёг в кровать,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пальчик лишь вздремнул,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пальчик уж заснул.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крепко, крепко спит.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Тише! Тише, не шумите!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Пальчики вы не будите.</a:t>
            </a:r>
            <a:r>
              <a:rPr lang="ru-RU" dirty="0" smtClean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85852" y="0"/>
            <a:ext cx="7143800" cy="200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может быть лучше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рассказанной перед сном? Выберете наиболее понравившуюся вам и вашему малышу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 пусть она станет обязательной частью ежедневного ритуала отхода ребенка ко сну.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18400" y="3338384"/>
            <a:ext cx="2987119" cy="2448272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87727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alibri" panose="020F0502020204030204" pitchFamily="34" charset="0"/>
              </a:rPr>
              <a:t>                                       </a:t>
            </a:r>
            <a:endParaRPr lang="ru-RU" sz="2400" b="1" i="1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1928801"/>
            <a:ext cx="30351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проснулись,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Потянулись,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боку на бок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Повернулись!</a:t>
            </a:r>
          </a:p>
          <a:p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Потягушечки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игрушечки,</a:t>
            </a:r>
          </a:p>
          <a:p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Погремушечки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Ты, игрушка, погреми,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Нашу детку подними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Ножками потопали: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Топ-топ-топ!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Ручками похлопали: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Хлоп-хлоп-хлоп!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Сели! Встали! Снова Сели!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пойдем с тобой играть</a:t>
            </a:r>
            <a:r>
              <a:rPr lang="ru-RU" dirty="0">
                <a:solidFill>
                  <a:srgbClr val="7030A0"/>
                </a:solidFill>
              </a:rPr>
              <a:t>!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928802"/>
            <a:ext cx="2857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Просыпайся, лежебока.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 небе солнышко высоко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Наше Солнышко встает,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зарядку всех зовет.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Глазки открываются,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Глазки просыпаются,</a:t>
            </a:r>
          </a:p>
          <a:p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Потягушки-ножки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Потягушки-пяточки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Ручки и ладошки,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Сладкие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ребяточки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2844" y="0"/>
            <a:ext cx="9001156" cy="178592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часто просыпаются в плохом настроении, не хотят вставать, капризничают, ребенок слушает текст ПОТЕШКИ , успокаивается, запоминает названия разных частей тела, развивается память, речь.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4856" y="2949350"/>
            <a:ext cx="3680290" cy="2760217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14098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85992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Дружат волосы с расческой,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Хороша моя прическа.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Расти коса до пояса,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вырони ни волоса.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Расти, коса, не путайся,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Маму, дочка, слушайся.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00100" y="0"/>
            <a:ext cx="7572428" cy="200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ребенок не убегал в другую комнату, завидев расческу, расскажем ему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 том, какой он красивый станет после того, как причешется. Стишок заворожит малыша, а мы в это время быстренько приведем его волосики в порядок.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071942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Петушок-петушок,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Расчеши мне гребешок.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Ну, пожалуйста, прошу,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кудряшки расчешу.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500569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Уж я косу заплету,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Уж я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русу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заплету,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плету, плету, плету,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Приговариваю: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"Ты расти, расти, коса,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Всему городу краса".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9309" y="3051731"/>
            <a:ext cx="3894616" cy="2920962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857364"/>
            <a:ext cx="6397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85723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36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1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7" y="260648"/>
            <a:ext cx="681080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Calibri" panose="020F0502020204030204" pitchFamily="34" charset="0"/>
              </a:rPr>
              <a:t>  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Дети часто капризничают  во время умывания, одевания, во время приёма пищи, помогут в этом ПОТЕШКИ.  С ПОТЕШКАМИ, песнями да прибаутками любое дело идет веселее! Эта истина нашла воплощение в русском народном творчестве, незыблемые шедевры которого дошли и до наших времен. ПОТЕШКИ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во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время приема пищи помогут прежде всего маме сделать этот процесс проще, ведь  многие дети так любят покапризничать за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столом, многие дети плохо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едят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.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ПОТЕШКИ помогут ребенку настроиться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на прием пищи, развивают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речь и память ребенка,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дают знания о названиях продуктов. В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о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время умывания, некоторые дети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капризничают, боятся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воды.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Слушая текст ПОТЕШЕК, ребенок успокаивается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, забывает 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о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своих страхах, запоминает названия разных частей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тела. При одевании помогают  не грозные слова «давай быстрее», «не вертись», а веселые ПОТЕШКИ.  </a:t>
            </a: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Дети часто просыпаются в плохом настроении, не хотят вставать, капризничают, ребенок слушает текст ПОТЕШКИ , </a:t>
            </a:r>
            <a:r>
              <a:rPr lang="ru-RU" sz="2000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успокаивается, встает в хорошем настроении, улыбается.</a:t>
            </a:r>
          </a:p>
        </p:txBody>
      </p:sp>
      <p:pic>
        <p:nvPicPr>
          <p:cNvPr id="1026" name="Picture 2" descr="C:\Users\User\Desktop\Детский Сад\БЕЗ фона На БЕЛОМ фоне Плюс\Без фона ЛЮДИ\0_122905_f8d2b3ab_ori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7"/>
          <a:stretch/>
        </p:blipFill>
        <p:spPr bwMode="auto">
          <a:xfrm>
            <a:off x="7205298" y="692696"/>
            <a:ext cx="154316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0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42852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период адаптации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помогает установить первоначальный контакт в период адаптации. Особую значимость приобретает фольклор в первые дни жизни малыша в учреждении. Ведь в период привыкания к новой обстановке он скучает по дому, маме, еще не может общаться с другими детьми, взрослыми. Хорошо подобранная, с выразительностью рассказанная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помогает установить контакт с ребенком, вызвать у него положительные эмоции, симпатию к пока еще малознакомому человеку – воспитателю.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789040"/>
            <a:ext cx="2653816" cy="142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собрались поиграть.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вместе мастерить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Веселиться и дружить.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70871" y="2857446"/>
            <a:ext cx="2973129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ты плачешь, «ы» да «ы»,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Слезы поскорей утри.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с тобой играть,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Песни петь и танцевать.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i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i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i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i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588224" y="3919901"/>
            <a:ext cx="234149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что тут за рёв?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не стадо ли коров?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 коровушка –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</a:t>
            </a:r>
            <a:r>
              <a:rPr lang="ru-RU" sz="15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Лёва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5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рёвушка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плачь, не плачь,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Куплю калач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4571" y="2851881"/>
            <a:ext cx="4024866" cy="3387734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857365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мало ли нас, не надо ли вас?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«Здравствуй», – деткам говорим,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Белый свет благодарим,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Солнышко-колоколнышко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Лёва маленький, да удаленький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хорошенький, да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пригоженький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улыбочку твою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тебя благодарю!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Здравствуй, Лёва заходи, 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улыбку подари!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03648" y="116632"/>
            <a:ext cx="6840760" cy="144016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 время утреннего приема в группу способствуют хорошему настроению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445225"/>
            <a:ext cx="4005088" cy="120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Здравствуйте, друзья,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Здравствуйте, подружки.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 встречают весело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садике игрушки.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980" y="2409656"/>
            <a:ext cx="4521559" cy="3744415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276872"/>
            <a:ext cx="30095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Водичка, водичка,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Умой моё личико,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глазоньки блестели,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щёчки краснели,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смеялся роток,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блестел наш зубок.</a:t>
            </a:r>
          </a:p>
          <a:p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Знаем, знаем, да-да-да,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ты прячешься, вода!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Выходи, водица,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пришли помыться!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Лейся на ладошку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Понемножку.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Лейся, лейся, лейся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Посмелей.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Лера, умывайся веселей!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276872"/>
            <a:ext cx="25356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мыться непременно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Утром, вечером и днем,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каждою едою,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 сна и перед сном.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Щечки мыли?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Глазки мыли?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Ручки мыли?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теперь мы чистые-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Зайчики пушистые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43608" y="404664"/>
            <a:ext cx="7272808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помогают приучить ребенка к обязательным элементам режима и гигиены в игровой форме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76814" y="2937194"/>
            <a:ext cx="4271560" cy="3203670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2742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357430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Мишка лапки подними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Мишка лапки опусти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Мишка, Мишка покружись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потом земли коснись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животик свой потри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Раз, два, три - раз, два, три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500570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хожу, хожу, хожу,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на месте не сижу.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бегу, бегу, бегу,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без движенья не могу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85852" y="357166"/>
            <a:ext cx="7358114" cy="17145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Утренняя зарядка  с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для детишек – это важнейший элемент в жизни каждого ребёнка, поскольку именно зарядка предполагает отличное физическое развитие и здоровое состояние малыша..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39170" y="2690262"/>
            <a:ext cx="4050036" cy="3384376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500306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Умница, Катенька,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Ешь кашку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Вкусную, пушистую,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Мягкую, душистую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714752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Умницы детки,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Ешьте котлетки,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сначала супец,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ты был молодец!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000636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того кто ест опрятно,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смотреть всегда приятно,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едим всегда красиво,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 скажем все «Спасибо»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28662" y="188640"/>
            <a:ext cx="7675786" cy="231166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 время приема пищи помогут сделать этот процесс проще, дети часто капризничают за столом, многие дети плохо едят,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помогут ребенку настроиться на прием пищи, развивают речь ребенка, дают знания о названиях продуктов.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9698" y="2960461"/>
            <a:ext cx="3734283" cy="3375217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643182"/>
            <a:ext cx="38576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что стоит? Горшок!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Раз-два-три-четыре-пять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мы штаны снимать!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Присядем аккуратно.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Знают все детишки: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неприятно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Писаться в штанишки!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все сделаем, как надо.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 будет очень рада!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28794" y="142852"/>
            <a:ext cx="5857916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помогают приучить ребенка к обязательным элементам режима и гигиены в игровой форме.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9196" y="2413615"/>
            <a:ext cx="4392488" cy="3686959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57161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b="1" dirty="0" smtClean="0"/>
          </a:p>
          <a:p>
            <a:endParaRPr lang="ru-RU" dirty="0" smtClean="0"/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майку с трусами надеть мы должны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Колготки, рубашку, тёплые штаны,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Носочки на ножки и кофту наверх.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первый оделся? Ну, кто быстрей всех?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Теперь мы из шкафа сапожки возьмем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шапки оденем, и в куртки нырнем!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Осталось нам только замки застегнуть.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можем все вместе отправиться в путь!</a:t>
            </a:r>
          </a:p>
          <a:p>
            <a:endParaRPr lang="ru-RU" dirty="0"/>
          </a:p>
          <a:p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357694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Лера варежку надела.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Ой - куда я пальчик дела?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Нету пальчика - пропал,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свой домишко не попал.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Лера варежку сняла -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погладите-ка - нашла.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Ищещь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ищещь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найдешь.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Здравствуй пальчик. Как живешь? 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2214553"/>
            <a:ext cx="3357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 — Собираемся гулять. 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хочешь прогуляться,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быстро одеваться,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Дверцу шкафа открывай,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одежду доставай.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4414" y="142852"/>
            <a:ext cx="7429552" cy="17859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 одевании  помогают  не  грозные  слова  «давай  быстрее»,  «не  вертись», а веселые 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слушая текст, ребенок успокаивается, запоминает названия частей тела, одежды.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7652" y="4595884"/>
            <a:ext cx="2234965" cy="2061442"/>
          </a:xfrm>
          <a:prstGeom prst="rect">
            <a:avLst/>
          </a:prstGeom>
          <a:ln w="5715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30311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538</TotalTime>
  <Words>1180</Words>
  <Application>Microsoft Office PowerPoint</Application>
  <PresentationFormat>Экран (4:3)</PresentationFormat>
  <Paragraphs>178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Tahoma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 Windows</cp:lastModifiedBy>
  <cp:revision>66</cp:revision>
  <cp:lastPrinted>2023-02-05T14:14:19Z</cp:lastPrinted>
  <dcterms:created xsi:type="dcterms:W3CDTF">2019-11-17T10:03:35Z</dcterms:created>
  <dcterms:modified xsi:type="dcterms:W3CDTF">2023-02-06T19:22:34Z</dcterms:modified>
</cp:coreProperties>
</file>