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2" r:id="rId4"/>
    <p:sldId id="293" r:id="rId5"/>
    <p:sldId id="271" r:id="rId6"/>
    <p:sldId id="267" r:id="rId7"/>
    <p:sldId id="259" r:id="rId8"/>
    <p:sldId id="275" r:id="rId9"/>
    <p:sldId id="276" r:id="rId10"/>
    <p:sldId id="265" r:id="rId11"/>
    <p:sldId id="277" r:id="rId12"/>
    <p:sldId id="274" r:id="rId13"/>
    <p:sldId id="278" r:id="rId14"/>
    <p:sldId id="263" r:id="rId15"/>
    <p:sldId id="264" r:id="rId16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B5B364-563C-46E1-8417-704193D64B31}" v="16" dt="2023-02-03T19:11:35.216"/>
  </p1510:revLst>
</p1510:revInfo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01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ina Khruslova" userId="276a7277ba64043c" providerId="LiveId" clId="{1EB5B364-563C-46E1-8417-704193D64B31}"/>
    <pc:docChg chg="undo custSel addSld delSld modSld">
      <pc:chgData name="Irina Khruslova" userId="276a7277ba64043c" providerId="LiveId" clId="{1EB5B364-563C-46E1-8417-704193D64B31}" dt="2023-02-14T16:40:33.076" v="331" actId="2696"/>
      <pc:docMkLst>
        <pc:docMk/>
      </pc:docMkLst>
      <pc:sldChg chg="modSp mod">
        <pc:chgData name="Irina Khruslova" userId="276a7277ba64043c" providerId="LiveId" clId="{1EB5B364-563C-46E1-8417-704193D64B31}" dt="2023-01-09T16:05:59.353" v="323" actId="207"/>
        <pc:sldMkLst>
          <pc:docMk/>
          <pc:sldMk cId="2363076096" sldId="256"/>
        </pc:sldMkLst>
        <pc:spChg chg="mod">
          <ac:chgData name="Irina Khruslova" userId="276a7277ba64043c" providerId="LiveId" clId="{1EB5B364-563C-46E1-8417-704193D64B31}" dt="2023-01-09T16:05:59.353" v="323" actId="207"/>
          <ac:spMkLst>
            <pc:docMk/>
            <pc:sldMk cId="2363076096" sldId="256"/>
            <ac:spMk id="2" creationId="{18DD2745-47F1-4C93-8E11-ADC46197A5FF}"/>
          </ac:spMkLst>
        </pc:spChg>
      </pc:sldChg>
      <pc:sldChg chg="del">
        <pc:chgData name="Irina Khruslova" userId="276a7277ba64043c" providerId="LiveId" clId="{1EB5B364-563C-46E1-8417-704193D64B31}" dt="2023-02-14T16:39:03.170" v="330" actId="2696"/>
        <pc:sldMkLst>
          <pc:docMk/>
          <pc:sldMk cId="1783019469" sldId="257"/>
        </pc:sldMkLst>
      </pc:sldChg>
      <pc:sldChg chg="del">
        <pc:chgData name="Irina Khruslova" userId="276a7277ba64043c" providerId="LiveId" clId="{1EB5B364-563C-46E1-8417-704193D64B31}" dt="2023-02-14T16:38:20.789" v="328" actId="2696"/>
        <pc:sldMkLst>
          <pc:docMk/>
          <pc:sldMk cId="1021055591" sldId="258"/>
        </pc:sldMkLst>
      </pc:sldChg>
      <pc:sldChg chg="modSp mod">
        <pc:chgData name="Irina Khruslova" userId="276a7277ba64043c" providerId="LiveId" clId="{1EB5B364-563C-46E1-8417-704193D64B31}" dt="2023-01-09T15:39:18.327" v="315" actId="113"/>
        <pc:sldMkLst>
          <pc:docMk/>
          <pc:sldMk cId="2091619723" sldId="259"/>
        </pc:sldMkLst>
        <pc:spChg chg="mod">
          <ac:chgData name="Irina Khruslova" userId="276a7277ba64043c" providerId="LiveId" clId="{1EB5B364-563C-46E1-8417-704193D64B31}" dt="2023-01-09T15:39:18.327" v="315" actId="113"/>
          <ac:spMkLst>
            <pc:docMk/>
            <pc:sldMk cId="2091619723" sldId="259"/>
            <ac:spMk id="3" creationId="{FB0DF345-395E-4A9C-ABD7-53C13642FF1D}"/>
          </ac:spMkLst>
        </pc:spChg>
      </pc:sldChg>
      <pc:sldChg chg="modSp del">
        <pc:chgData name="Irina Khruslova" userId="276a7277ba64043c" providerId="LiveId" clId="{1EB5B364-563C-46E1-8417-704193D64B31}" dt="2023-01-09T15:36:22.387" v="313" actId="2696"/>
        <pc:sldMkLst>
          <pc:docMk/>
          <pc:sldMk cId="1470081846" sldId="260"/>
        </pc:sldMkLst>
        <pc:graphicFrameChg chg="mod">
          <ac:chgData name="Irina Khruslova" userId="276a7277ba64043c" providerId="LiveId" clId="{1EB5B364-563C-46E1-8417-704193D64B31}" dt="2023-01-09T14:54:37.330" v="106" actId="20578"/>
          <ac:graphicFrameMkLst>
            <pc:docMk/>
            <pc:sldMk cId="1470081846" sldId="260"/>
            <ac:graphicFrameMk id="4" creationId="{1E5B1A38-CDEC-4BA0-84C0-7D503EC6300F}"/>
          </ac:graphicFrameMkLst>
        </pc:graphicFrameChg>
      </pc:sldChg>
      <pc:sldChg chg="del">
        <pc:chgData name="Irina Khruslova" userId="276a7277ba64043c" providerId="LiveId" clId="{1EB5B364-563C-46E1-8417-704193D64B31}" dt="2023-02-14T16:38:37.276" v="329" actId="2696"/>
        <pc:sldMkLst>
          <pc:docMk/>
          <pc:sldMk cId="3646114888" sldId="260"/>
        </pc:sldMkLst>
      </pc:sldChg>
      <pc:sldChg chg="del">
        <pc:chgData name="Irina Khruslova" userId="276a7277ba64043c" providerId="LiveId" clId="{1EB5B364-563C-46E1-8417-704193D64B31}" dt="2023-02-03T19:08:05.764" v="326" actId="2696"/>
        <pc:sldMkLst>
          <pc:docMk/>
          <pc:sldMk cId="4065370140" sldId="261"/>
        </pc:sldMkLst>
      </pc:sldChg>
      <pc:sldChg chg="modSp mod">
        <pc:chgData name="Irina Khruslova" userId="276a7277ba64043c" providerId="LiveId" clId="{1EB5B364-563C-46E1-8417-704193D64B31}" dt="2023-01-09T15:48:29.450" v="316" actId="1076"/>
        <pc:sldMkLst>
          <pc:docMk/>
          <pc:sldMk cId="1023878473" sldId="265"/>
        </pc:sldMkLst>
        <pc:picChg chg="mod">
          <ac:chgData name="Irina Khruslova" userId="276a7277ba64043c" providerId="LiveId" clId="{1EB5B364-563C-46E1-8417-704193D64B31}" dt="2023-01-09T15:48:29.450" v="316" actId="1076"/>
          <ac:picMkLst>
            <pc:docMk/>
            <pc:sldMk cId="1023878473" sldId="265"/>
            <ac:picMk id="39" creationId="{A3D5FFA6-D14C-D39B-79E0-C6A994FC7AFE}"/>
          </ac:picMkLst>
        </pc:picChg>
      </pc:sldChg>
      <pc:sldChg chg="del">
        <pc:chgData name="Irina Khruslova" userId="276a7277ba64043c" providerId="LiveId" clId="{1EB5B364-563C-46E1-8417-704193D64B31}" dt="2023-01-06T01:22:30.846" v="1" actId="2696"/>
        <pc:sldMkLst>
          <pc:docMk/>
          <pc:sldMk cId="90838051" sldId="270"/>
        </pc:sldMkLst>
      </pc:sldChg>
      <pc:sldChg chg="del">
        <pc:chgData name="Irina Khruslova" userId="276a7277ba64043c" providerId="LiveId" clId="{1EB5B364-563C-46E1-8417-704193D64B31}" dt="2023-02-03T19:08:32.282" v="327" actId="2696"/>
        <pc:sldMkLst>
          <pc:docMk/>
          <pc:sldMk cId="3980156382" sldId="270"/>
        </pc:sldMkLst>
      </pc:sldChg>
      <pc:sldChg chg="delSp modSp mod">
        <pc:chgData name="Irina Khruslova" userId="276a7277ba64043c" providerId="LiveId" clId="{1EB5B364-563C-46E1-8417-704193D64B31}" dt="2023-01-09T15:26:40.820" v="237" actId="1076"/>
        <pc:sldMkLst>
          <pc:docMk/>
          <pc:sldMk cId="3302713930" sldId="274"/>
        </pc:sldMkLst>
        <pc:picChg chg="del">
          <ac:chgData name="Irina Khruslova" userId="276a7277ba64043c" providerId="LiveId" clId="{1EB5B364-563C-46E1-8417-704193D64B31}" dt="2023-01-09T15:26:36.264" v="236" actId="478"/>
          <ac:picMkLst>
            <pc:docMk/>
            <pc:sldMk cId="3302713930" sldId="274"/>
            <ac:picMk id="75" creationId="{D105C377-5BF0-6A2C-E3F3-4D4F86E942FD}"/>
          </ac:picMkLst>
        </pc:picChg>
        <pc:picChg chg="mod">
          <ac:chgData name="Irina Khruslova" userId="276a7277ba64043c" providerId="LiveId" clId="{1EB5B364-563C-46E1-8417-704193D64B31}" dt="2023-01-09T15:26:40.820" v="237" actId="1076"/>
          <ac:picMkLst>
            <pc:docMk/>
            <pc:sldMk cId="3302713930" sldId="274"/>
            <ac:picMk id="78" creationId="{296C9517-77F4-C302-E0F9-30FDAF75B965}"/>
          </ac:picMkLst>
        </pc:picChg>
      </pc:sldChg>
      <pc:sldChg chg="addSp delSp modSp mod">
        <pc:chgData name="Irina Khruslova" userId="276a7277ba64043c" providerId="LiveId" clId="{1EB5B364-563C-46E1-8417-704193D64B31}" dt="2023-01-09T14:56:45.607" v="118" actId="207"/>
        <pc:sldMkLst>
          <pc:docMk/>
          <pc:sldMk cId="1927409602" sldId="275"/>
        </pc:sldMkLst>
        <pc:spChg chg="del mod">
          <ac:chgData name="Irina Khruslova" userId="276a7277ba64043c" providerId="LiveId" clId="{1EB5B364-563C-46E1-8417-704193D64B31}" dt="2023-01-09T14:51:40.833" v="87"/>
          <ac:spMkLst>
            <pc:docMk/>
            <pc:sldMk cId="1927409602" sldId="275"/>
            <ac:spMk id="5" creationId="{130DC852-0D32-C360-1779-5F95559C18A8}"/>
          </ac:spMkLst>
        </pc:spChg>
        <pc:spChg chg="add mod">
          <ac:chgData name="Irina Khruslova" userId="276a7277ba64043c" providerId="LiveId" clId="{1EB5B364-563C-46E1-8417-704193D64B31}" dt="2023-01-09T14:53:15.094" v="100" actId="207"/>
          <ac:spMkLst>
            <pc:docMk/>
            <pc:sldMk cId="1927409602" sldId="275"/>
            <ac:spMk id="6" creationId="{77EAFE47-5DCF-07CE-E7F4-96EB03B8265D}"/>
          </ac:spMkLst>
        </pc:spChg>
        <pc:spChg chg="add mod">
          <ac:chgData name="Irina Khruslova" userId="276a7277ba64043c" providerId="LiveId" clId="{1EB5B364-563C-46E1-8417-704193D64B31}" dt="2023-01-09T14:56:45.607" v="118" actId="207"/>
          <ac:spMkLst>
            <pc:docMk/>
            <pc:sldMk cId="1927409602" sldId="275"/>
            <ac:spMk id="8" creationId="{E02A02EB-7AA6-0248-F7D5-E388A0ACFBFB}"/>
          </ac:spMkLst>
        </pc:spChg>
        <pc:picChg chg="del">
          <ac:chgData name="Irina Khruslova" userId="276a7277ba64043c" providerId="LiveId" clId="{1EB5B364-563C-46E1-8417-704193D64B31}" dt="2023-01-09T14:50:03.571" v="49" actId="21"/>
          <ac:picMkLst>
            <pc:docMk/>
            <pc:sldMk cId="1927409602" sldId="275"/>
            <ac:picMk id="2" creationId="{A9DCE8F9-802D-76B0-CC64-9305A6D24A13}"/>
          </ac:picMkLst>
        </pc:picChg>
      </pc:sldChg>
      <pc:sldChg chg="del">
        <pc:chgData name="Irina Khruslova" userId="276a7277ba64043c" providerId="LiveId" clId="{1EB5B364-563C-46E1-8417-704193D64B31}" dt="2023-01-06T01:21:33.890" v="0" actId="2696"/>
        <pc:sldMkLst>
          <pc:docMk/>
          <pc:sldMk cId="2947105011" sldId="275"/>
        </pc:sldMkLst>
      </pc:sldChg>
      <pc:sldChg chg="addSp modSp new mod">
        <pc:chgData name="Irina Khruslova" userId="276a7277ba64043c" providerId="LiveId" clId="{1EB5B364-563C-46E1-8417-704193D64B31}" dt="2023-01-09T15:01:23.145" v="145" actId="207"/>
        <pc:sldMkLst>
          <pc:docMk/>
          <pc:sldMk cId="2768608189" sldId="276"/>
        </pc:sldMkLst>
        <pc:spChg chg="add mod">
          <ac:chgData name="Irina Khruslova" userId="276a7277ba64043c" providerId="LiveId" clId="{1EB5B364-563C-46E1-8417-704193D64B31}" dt="2023-01-09T15:01:13.437" v="144" actId="207"/>
          <ac:spMkLst>
            <pc:docMk/>
            <pc:sldMk cId="2768608189" sldId="276"/>
            <ac:spMk id="4" creationId="{ECF34592-7049-6042-2001-AA5C5424F1A2}"/>
          </ac:spMkLst>
        </pc:spChg>
        <pc:spChg chg="add mod">
          <ac:chgData name="Irina Khruslova" userId="276a7277ba64043c" providerId="LiveId" clId="{1EB5B364-563C-46E1-8417-704193D64B31}" dt="2023-01-09T15:01:23.145" v="145" actId="207"/>
          <ac:spMkLst>
            <pc:docMk/>
            <pc:sldMk cId="2768608189" sldId="276"/>
            <ac:spMk id="6" creationId="{6B037EA9-E328-58FB-286A-6974FC89113A}"/>
          </ac:spMkLst>
        </pc:spChg>
        <pc:picChg chg="add mod">
          <ac:chgData name="Irina Khruslova" userId="276a7277ba64043c" providerId="LiveId" clId="{1EB5B364-563C-46E1-8417-704193D64B31}" dt="2023-01-09T14:50:07.350" v="50"/>
          <ac:picMkLst>
            <pc:docMk/>
            <pc:sldMk cId="2768608189" sldId="276"/>
            <ac:picMk id="2" creationId="{06AFA055-608C-95B2-82E2-DF88F308C652}"/>
          </ac:picMkLst>
        </pc:picChg>
      </pc:sldChg>
      <pc:sldChg chg="addSp modSp new mod">
        <pc:chgData name="Irina Khruslova" userId="276a7277ba64043c" providerId="LiveId" clId="{1EB5B364-563C-46E1-8417-704193D64B31}" dt="2023-01-09T15:49:28.822" v="321" actId="20577"/>
        <pc:sldMkLst>
          <pc:docMk/>
          <pc:sldMk cId="34286897" sldId="277"/>
        </pc:sldMkLst>
        <pc:spChg chg="add mod">
          <ac:chgData name="Irina Khruslova" userId="276a7277ba64043c" providerId="LiveId" clId="{1EB5B364-563C-46E1-8417-704193D64B31}" dt="2023-01-09T15:22:34.510" v="206" actId="207"/>
          <ac:spMkLst>
            <pc:docMk/>
            <pc:sldMk cId="34286897" sldId="277"/>
            <ac:spMk id="5" creationId="{B1622024-BCFF-D04F-A449-AAF9042BCC08}"/>
          </ac:spMkLst>
        </pc:spChg>
        <pc:spChg chg="add mod">
          <ac:chgData name="Irina Khruslova" userId="276a7277ba64043c" providerId="LiveId" clId="{1EB5B364-563C-46E1-8417-704193D64B31}" dt="2023-01-09T15:49:28.822" v="321" actId="20577"/>
          <ac:spMkLst>
            <pc:docMk/>
            <pc:sldMk cId="34286897" sldId="277"/>
            <ac:spMk id="7" creationId="{9B34B75B-ABA4-E51A-F6F9-39801C6D0FBD}"/>
          </ac:spMkLst>
        </pc:spChg>
        <pc:picChg chg="add mod">
          <ac:chgData name="Irina Khruslova" userId="276a7277ba64043c" providerId="LiveId" clId="{1EB5B364-563C-46E1-8417-704193D64B31}" dt="2023-01-09T15:21:56.381" v="201" actId="1076"/>
          <ac:picMkLst>
            <pc:docMk/>
            <pc:sldMk cId="34286897" sldId="277"/>
            <ac:picMk id="2" creationId="{2A74795D-430B-7499-2023-B4025E37927E}"/>
          </ac:picMkLst>
        </pc:picChg>
        <pc:picChg chg="add mod">
          <ac:chgData name="Irina Khruslova" userId="276a7277ba64043c" providerId="LiveId" clId="{1EB5B364-563C-46E1-8417-704193D64B31}" dt="2023-01-09T15:17:45.205" v="171" actId="14100"/>
          <ac:picMkLst>
            <pc:docMk/>
            <pc:sldMk cId="34286897" sldId="277"/>
            <ac:picMk id="3" creationId="{CC7C1128-6587-3F4A-3B96-EC0BB56E7A63}"/>
          </ac:picMkLst>
        </pc:picChg>
      </pc:sldChg>
      <pc:sldChg chg="addSp delSp modSp new mod">
        <pc:chgData name="Irina Khruslova" userId="276a7277ba64043c" providerId="LiveId" clId="{1EB5B364-563C-46E1-8417-704193D64B31}" dt="2023-01-09T15:35:52.636" v="312" actId="255"/>
        <pc:sldMkLst>
          <pc:docMk/>
          <pc:sldMk cId="1234629636" sldId="278"/>
        </pc:sldMkLst>
        <pc:spChg chg="add del">
          <ac:chgData name="Irina Khruslova" userId="276a7277ba64043c" providerId="LiveId" clId="{1EB5B364-563C-46E1-8417-704193D64B31}" dt="2023-01-09T15:23:53.961" v="209" actId="22"/>
          <ac:spMkLst>
            <pc:docMk/>
            <pc:sldMk cId="1234629636" sldId="278"/>
            <ac:spMk id="3" creationId="{13CF5212-5935-FCA6-E1DE-B04384A60C50}"/>
          </ac:spMkLst>
        </pc:spChg>
        <pc:spChg chg="add del">
          <ac:chgData name="Irina Khruslova" userId="276a7277ba64043c" providerId="LiveId" clId="{1EB5B364-563C-46E1-8417-704193D64B31}" dt="2023-01-09T15:23:58.039" v="211" actId="22"/>
          <ac:spMkLst>
            <pc:docMk/>
            <pc:sldMk cId="1234629636" sldId="278"/>
            <ac:spMk id="5" creationId="{AA518D1F-42A0-F4A4-030F-25F67AD1C127}"/>
          </ac:spMkLst>
        </pc:spChg>
        <pc:spChg chg="add del mod">
          <ac:chgData name="Irina Khruslova" userId="276a7277ba64043c" providerId="LiveId" clId="{1EB5B364-563C-46E1-8417-704193D64B31}" dt="2023-01-09T15:24:27.086" v="216" actId="22"/>
          <ac:spMkLst>
            <pc:docMk/>
            <pc:sldMk cId="1234629636" sldId="278"/>
            <ac:spMk id="7" creationId="{BA0CFDA8-537D-E412-ADA1-3FFE6FDDE028}"/>
          </ac:spMkLst>
        </pc:spChg>
        <pc:spChg chg="add mod">
          <ac:chgData name="Irina Khruslova" userId="276a7277ba64043c" providerId="LiveId" clId="{1EB5B364-563C-46E1-8417-704193D64B31}" dt="2023-01-09T15:30:36.060" v="259" actId="1076"/>
          <ac:spMkLst>
            <pc:docMk/>
            <pc:sldMk cId="1234629636" sldId="278"/>
            <ac:spMk id="9" creationId="{DB09D445-7046-634F-56FC-9D247EFD7FBA}"/>
          </ac:spMkLst>
        </pc:spChg>
        <pc:spChg chg="add mod">
          <ac:chgData name="Irina Khruslova" userId="276a7277ba64043c" providerId="LiveId" clId="{1EB5B364-563C-46E1-8417-704193D64B31}" dt="2023-01-09T15:35:52.636" v="312" actId="255"/>
          <ac:spMkLst>
            <pc:docMk/>
            <pc:sldMk cId="1234629636" sldId="278"/>
            <ac:spMk id="13" creationId="{5B47D57D-05CF-C93F-9FC9-CBB4CF73A5B7}"/>
          </ac:spMkLst>
        </pc:spChg>
        <pc:picChg chg="add mod">
          <ac:chgData name="Irina Khruslova" userId="276a7277ba64043c" providerId="LiveId" clId="{1EB5B364-563C-46E1-8417-704193D64B31}" dt="2023-01-09T15:33:36.204" v="292" actId="14100"/>
          <ac:picMkLst>
            <pc:docMk/>
            <pc:sldMk cId="1234629636" sldId="278"/>
            <ac:picMk id="10" creationId="{76523314-599C-4562-C0F9-B96B82FFA4D1}"/>
          </ac:picMkLst>
        </pc:picChg>
        <pc:picChg chg="add mod">
          <ac:chgData name="Irina Khruslova" userId="276a7277ba64043c" providerId="LiveId" clId="{1EB5B364-563C-46E1-8417-704193D64B31}" dt="2023-01-09T15:27:35.318" v="240" actId="14100"/>
          <ac:picMkLst>
            <pc:docMk/>
            <pc:sldMk cId="1234629636" sldId="278"/>
            <ac:picMk id="11" creationId="{CA328751-70D6-E12A-9355-DDA21E416A5C}"/>
          </ac:picMkLst>
        </pc:picChg>
      </pc:sldChg>
      <pc:sldChg chg="del">
        <pc:chgData name="Irina Khruslova" userId="276a7277ba64043c" providerId="LiveId" clId="{1EB5B364-563C-46E1-8417-704193D64B31}" dt="2023-02-14T16:40:33.076" v="331" actId="2696"/>
        <pc:sldMkLst>
          <pc:docMk/>
          <pc:sldMk cId="4065370140" sldId="29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1322C-ED8A-4ECD-A6FA-69DE2D3E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7375" y="57151"/>
            <a:ext cx="6381750" cy="1914524"/>
          </a:xfrm>
        </p:spPr>
        <p:txBody>
          <a:bodyPr anchor="b"/>
          <a:lstStyle>
            <a:lvl1pPr algn="ctr">
              <a:defRPr sz="6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158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7E32-3400-4D63-BFED-F7EBA722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ABF597-FE66-4598-B4AC-071AE4D49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93FC2A-D58C-4695-BB7B-28067B70C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38435-ED3A-49B2-A1B0-45344B590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D4F97E-BB43-484A-BA19-6A2EBD84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4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B49CCF6-3D19-4EB9-AFB8-297CB3B7E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B1F4BD9-1E3B-4D78-A3A9-F8F93E0905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2A7E5B-326A-4F8F-ACD5-8AE74D94D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44D203-10B9-409B-9711-D84BF169E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9DA813-D245-43C7-9E33-F6E817DFA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0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1322C-ED8A-4ECD-A6FA-69DE2D3E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7375" y="57151"/>
            <a:ext cx="6381751" cy="1914524"/>
          </a:xfrm>
        </p:spPr>
        <p:txBody>
          <a:bodyPr anchor="b"/>
          <a:lstStyle>
            <a:lvl1pPr algn="ctr">
              <a:defRPr sz="45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0608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53B7DA-E319-400B-AA9B-2BF4C84591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5782"/>
            <a:ext cx="12191999" cy="17417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F3935-A434-465C-B9C4-DC327A50A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2675" y="18257"/>
            <a:ext cx="9753600" cy="1325563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252B50-0116-471A-9C04-BCCADDF63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770339-FAF9-498C-B112-4A60E00F5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308909-539D-4600-847F-6DD98C404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4E6230-4D46-4EC2-99E9-67BAB7DE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1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73BB3-25A3-42A8-81F0-EDBFAE195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4F1FB1-E185-4D23-92C9-2D1E49438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6E4436-E7BF-474E-BB77-6081CD5B6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D872B4-84E7-41A6-863E-5D1C6FFD9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BDF55D-302C-4B2D-9377-EA9DDFCBD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2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0B21E-CBE4-4267-B2D2-E7B8E02F3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FF5A11-828B-417B-8A8D-B544ED1C0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6E6440-96F1-45E0-907A-15E087064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4E7227-0CB9-412A-A11F-E1B32D98A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F3B9F6-5585-4264-AF7E-DEBB3C7F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4D860-ACFD-41E7-BBF7-328940BC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4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B3FA3-2757-4B19-8D0E-9506EBB2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48CB63-0F73-4DF4-96A6-D98948074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E4BDF7-24D6-41B9-89D6-563456F20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61A751-76FB-4300-A139-9F1A78A062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7F38A7-921B-4A3E-898C-700E0299FE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D0D85B-D00A-4226-9C2E-167EDEEEC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37F47E-403D-45B2-96DA-7A676FC5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3736EB3-1E9F-487F-90BD-FC7C0B8F5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7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69549-E5C0-42C0-A125-62F0DB1A4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CD6EA74-2DB6-4C85-A774-8D3D0EF0D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56DFE1-31C1-46AF-9F17-14DD57837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15E1F8-888C-4052-B32C-6B5991966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67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AB2AA3C-7617-4A5C-83C8-413BFDDD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89C991C-305B-4491-9089-CE568051C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3C3D20-B31E-49AE-96F7-F7C53B644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2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495679-44D7-4E94-B377-3183B76B9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E04AC0-4202-48D3-8290-44D86E318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305F81-1C0E-472B-8ABC-49AED6E3A3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BA60D0-3C90-4B89-A8A3-BF015E7CC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B08EFA-899F-4165-BBD2-AEDB9A0B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C86E68-9658-468F-A491-661A5836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9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53B7DA-E319-400B-AA9B-2BF4C84591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5782"/>
            <a:ext cx="12191998" cy="17417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F3935-A434-465C-B9C4-DC327A50A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2675" y="18255"/>
            <a:ext cx="9753600" cy="1325563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252B50-0116-471A-9C04-BCCADDF63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770339-FAF9-498C-B112-4A60E00F5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308909-539D-4600-847F-6DD98C404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4E6230-4D46-4EC2-99E9-67BAB7DE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0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B6274-2366-42CD-A76A-CC782641E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7A5CF4-6453-4B0A-9CC9-6657955E1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F770C8-D2AF-4CF6-946D-E813B06D6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9AF9A8-A912-4908-AEE0-953F8E5C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020335-B526-49FD-A098-817158570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DF3E27-CED9-4DBF-B26D-A1B6CBB10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52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7E32-3400-4D63-BFED-F7EBA722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ABF597-FE66-4598-B4AC-071AE4D49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93FC2A-D58C-4695-BB7B-28067B70C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38435-ED3A-49B2-A1B0-45344B590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D4F97E-BB43-484A-BA19-6A2EBD84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7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B49CCF6-3D19-4EB9-AFB8-297CB3B7E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B1F4BD9-1E3B-4D78-A3A9-F8F93E0905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2A7E5B-326A-4F8F-ACD5-8AE74D94D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44D203-10B9-409B-9711-D84BF169E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9DA813-D245-43C7-9E33-F6E817DFA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73BB3-25A3-42A8-81F0-EDBFAE195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4F1FB1-E185-4D23-92C9-2D1E49438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6E4436-E7BF-474E-BB77-6081CD5B6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D872B4-84E7-41A6-863E-5D1C6FFD9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BDF55D-302C-4B2D-9377-EA9DDFCBD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5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0B21E-CBE4-4267-B2D2-E7B8E02F3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FF5A11-828B-417B-8A8D-B544ED1C0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6E6440-96F1-45E0-907A-15E087064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4E7227-0CB9-412A-A11F-E1B32D98A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F3B9F6-5585-4264-AF7E-DEBB3C7F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4D860-ACFD-41E7-BBF7-328940BC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59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B3FA3-2757-4B19-8D0E-9506EBB2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48CB63-0F73-4DF4-96A6-D98948074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E4BDF7-24D6-41B9-89D6-563456F20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61A751-76FB-4300-A139-9F1A78A062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7F38A7-921B-4A3E-898C-700E0299FE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D0D85B-D00A-4226-9C2E-167EDEEEC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37F47E-403D-45B2-96DA-7A676FC5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3736EB3-1E9F-487F-90BD-FC7C0B8F5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00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69549-E5C0-42C0-A125-62F0DB1A4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CD6EA74-2DB6-4C85-A774-8D3D0EF0D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56DFE1-31C1-46AF-9F17-14DD57837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15E1F8-888C-4052-B32C-6B5991966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36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AB2AA3C-7617-4A5C-83C8-413BFDDD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89C991C-305B-4491-9089-CE568051C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3C3D20-B31E-49AE-96F7-F7C53B644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43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495679-44D7-4E94-B377-3183B76B9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E04AC0-4202-48D3-8290-44D86E318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305F81-1C0E-472B-8ABC-49AED6E3A3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BA60D0-3C90-4B89-A8A3-BF015E7CC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B08EFA-899F-4165-BBD2-AEDB9A0B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C86E68-9658-468F-A491-661A5836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6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B6274-2366-42CD-A76A-CC782641E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7A5CF4-6453-4B0A-9CC9-6657955E1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F770C8-D2AF-4CF6-946D-E813B06D6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9AF9A8-A912-4908-AEE0-953F8E5C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020335-B526-49FD-A098-817158570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DF3E27-CED9-4DBF-B26D-A1B6CBB10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0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69574-7D6B-4C65-8746-02BAF59DA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516DE8-8901-4262-880F-C11A0BEE7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2F08F9-9DC9-4268-841F-EE5D3AE63B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7046A8-8E79-40FB-96E2-42CEFFC02A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859F98-2616-4E4D-8880-C3F1F7C05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4348BB99-0BFF-41BD-9D9D-8FB5F132605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4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69574-7D6B-4C65-8746-02BAF59DA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516DE8-8901-4262-880F-C11A0BEE7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2F08F9-9DC9-4268-841F-EE5D3AE63B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5136D-E666-4423-9676-90C482C180B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7046A8-8E79-40FB-96E2-42CEFFC02A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859F98-2616-4E4D-8880-C3F1F7C05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E3F7D-7E1E-4A88-8451-CE896C0E0D5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4348BB99-0BFF-41BD-9D9D-8FB5F132605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3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9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jpeg"/><Relationship Id="rId18" Type="http://schemas.openxmlformats.org/officeDocument/2006/relationships/image" Target="../media/image65.jpeg"/><Relationship Id="rId26" Type="http://schemas.openxmlformats.org/officeDocument/2006/relationships/image" Target="../media/image72.gif"/><Relationship Id="rId3" Type="http://schemas.openxmlformats.org/officeDocument/2006/relationships/image" Target="../media/image50.svg"/><Relationship Id="rId21" Type="http://schemas.openxmlformats.org/officeDocument/2006/relationships/image" Target="../media/image67.jpeg"/><Relationship Id="rId7" Type="http://schemas.openxmlformats.org/officeDocument/2006/relationships/image" Target="../media/image54.svg"/><Relationship Id="rId12" Type="http://schemas.openxmlformats.org/officeDocument/2006/relationships/image" Target="../media/image59.jpeg"/><Relationship Id="rId17" Type="http://schemas.openxmlformats.org/officeDocument/2006/relationships/image" Target="../media/image64.jpeg"/><Relationship Id="rId25" Type="http://schemas.openxmlformats.org/officeDocument/2006/relationships/image" Target="../media/image71.jpeg"/><Relationship Id="rId2" Type="http://schemas.openxmlformats.org/officeDocument/2006/relationships/image" Target="../media/image49.png"/><Relationship Id="rId16" Type="http://schemas.openxmlformats.org/officeDocument/2006/relationships/image" Target="../media/image63.jpeg"/><Relationship Id="rId20" Type="http://schemas.openxmlformats.org/officeDocument/2006/relationships/image" Target="../media/image17.jpeg"/><Relationship Id="rId29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jpeg"/><Relationship Id="rId24" Type="http://schemas.openxmlformats.org/officeDocument/2006/relationships/image" Target="../media/image70.jpeg"/><Relationship Id="rId32" Type="http://schemas.openxmlformats.org/officeDocument/2006/relationships/image" Target="../media/image78.jpeg"/><Relationship Id="rId5" Type="http://schemas.openxmlformats.org/officeDocument/2006/relationships/image" Target="../media/image52.svg"/><Relationship Id="rId15" Type="http://schemas.openxmlformats.org/officeDocument/2006/relationships/image" Target="../media/image62.jpeg"/><Relationship Id="rId23" Type="http://schemas.openxmlformats.org/officeDocument/2006/relationships/image" Target="../media/image69.jpeg"/><Relationship Id="rId28" Type="http://schemas.openxmlformats.org/officeDocument/2006/relationships/image" Target="../media/image74.jpeg"/><Relationship Id="rId10" Type="http://schemas.openxmlformats.org/officeDocument/2006/relationships/image" Target="../media/image57.jpeg"/><Relationship Id="rId19" Type="http://schemas.openxmlformats.org/officeDocument/2006/relationships/image" Target="../media/image66.jpeg"/><Relationship Id="rId31" Type="http://schemas.openxmlformats.org/officeDocument/2006/relationships/image" Target="../media/image77.jpeg"/><Relationship Id="rId4" Type="http://schemas.openxmlformats.org/officeDocument/2006/relationships/image" Target="../media/image51.png"/><Relationship Id="rId9" Type="http://schemas.openxmlformats.org/officeDocument/2006/relationships/image" Target="../media/image56.svg"/><Relationship Id="rId14" Type="http://schemas.openxmlformats.org/officeDocument/2006/relationships/image" Target="../media/image61.jpeg"/><Relationship Id="rId22" Type="http://schemas.openxmlformats.org/officeDocument/2006/relationships/image" Target="../media/image68.jpeg"/><Relationship Id="rId27" Type="http://schemas.openxmlformats.org/officeDocument/2006/relationships/image" Target="../media/image73.jpeg"/><Relationship Id="rId30" Type="http://schemas.openxmlformats.org/officeDocument/2006/relationships/image" Target="../media/image7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18" Type="http://schemas.openxmlformats.org/officeDocument/2006/relationships/image" Target="../media/image94.png"/><Relationship Id="rId3" Type="http://schemas.openxmlformats.org/officeDocument/2006/relationships/image" Target="../media/image81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17" Type="http://schemas.openxmlformats.org/officeDocument/2006/relationships/image" Target="../media/image27.jpeg"/><Relationship Id="rId2" Type="http://schemas.openxmlformats.org/officeDocument/2006/relationships/hyperlink" Target="https://presentation-creation.ru/" TargetMode="External"/><Relationship Id="rId16" Type="http://schemas.openxmlformats.org/officeDocument/2006/relationships/image" Target="../media/image93.jpeg"/><Relationship Id="rId20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5" Type="http://schemas.openxmlformats.org/officeDocument/2006/relationships/image" Target="../media/image92.jpeg"/><Relationship Id="rId10" Type="http://schemas.openxmlformats.org/officeDocument/2006/relationships/image" Target="../media/image87.jpeg"/><Relationship Id="rId19" Type="http://schemas.openxmlformats.org/officeDocument/2006/relationships/image" Target="../media/image95.jpeg"/><Relationship Id="rId4" Type="http://schemas.openxmlformats.org/officeDocument/2006/relationships/image" Target="../media/image17.jpeg"/><Relationship Id="rId9" Type="http://schemas.openxmlformats.org/officeDocument/2006/relationships/image" Target="../media/image86.jpeg"/><Relationship Id="rId14" Type="http://schemas.openxmlformats.org/officeDocument/2006/relationships/image" Target="../media/image9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26" Type="http://schemas.openxmlformats.org/officeDocument/2006/relationships/image" Target="../media/image37.jpeg"/><Relationship Id="rId3" Type="http://schemas.openxmlformats.org/officeDocument/2006/relationships/image" Target="../media/image14.jpeg"/><Relationship Id="rId21" Type="http://schemas.openxmlformats.org/officeDocument/2006/relationships/image" Target="../media/image32.jpeg"/><Relationship Id="rId34" Type="http://schemas.openxmlformats.org/officeDocument/2006/relationships/image" Target="../media/image45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5" Type="http://schemas.openxmlformats.org/officeDocument/2006/relationships/image" Target="../media/image36.jpeg"/><Relationship Id="rId33" Type="http://schemas.openxmlformats.org/officeDocument/2006/relationships/image" Target="../media/image44.jpeg"/><Relationship Id="rId2" Type="http://schemas.openxmlformats.org/officeDocument/2006/relationships/image" Target="../media/image13.jpeg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29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24" Type="http://schemas.openxmlformats.org/officeDocument/2006/relationships/image" Target="../media/image35.jpeg"/><Relationship Id="rId32" Type="http://schemas.openxmlformats.org/officeDocument/2006/relationships/image" Target="../media/image43.jpeg"/><Relationship Id="rId5" Type="http://schemas.openxmlformats.org/officeDocument/2006/relationships/image" Target="../media/image16.jpeg"/><Relationship Id="rId15" Type="http://schemas.openxmlformats.org/officeDocument/2006/relationships/image" Target="../media/image26.png"/><Relationship Id="rId23" Type="http://schemas.openxmlformats.org/officeDocument/2006/relationships/image" Target="../media/image34.jpeg"/><Relationship Id="rId28" Type="http://schemas.openxmlformats.org/officeDocument/2006/relationships/image" Target="../media/image39.jpeg"/><Relationship Id="rId10" Type="http://schemas.openxmlformats.org/officeDocument/2006/relationships/image" Target="../media/image21.jpeg"/><Relationship Id="rId19" Type="http://schemas.openxmlformats.org/officeDocument/2006/relationships/image" Target="../media/image30.jpeg"/><Relationship Id="rId31" Type="http://schemas.openxmlformats.org/officeDocument/2006/relationships/image" Target="../media/image42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Relationship Id="rId22" Type="http://schemas.openxmlformats.org/officeDocument/2006/relationships/image" Target="../media/image33.jpeg"/><Relationship Id="rId27" Type="http://schemas.openxmlformats.org/officeDocument/2006/relationships/image" Target="../media/image38.jpeg"/><Relationship Id="rId30" Type="http://schemas.openxmlformats.org/officeDocument/2006/relationships/image" Target="../media/image41.jpeg"/><Relationship Id="rId35" Type="http://schemas.openxmlformats.org/officeDocument/2006/relationships/image" Target="../media/image46.jpeg"/><Relationship Id="rId8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D2745-47F1-4C93-8E11-ADC46197A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890" y="159785"/>
            <a:ext cx="8052619" cy="6585143"/>
          </a:xfrm>
        </p:spPr>
        <p:txBody>
          <a:bodyPr>
            <a:normAutofit fontScale="90000"/>
          </a:bodyPr>
          <a:lstStyle/>
          <a:p>
            <a:br>
              <a:rPr lang="ru-RU" sz="8000" dirty="0">
                <a:solidFill>
                  <a:srgbClr val="FF0000"/>
                </a:solidFill>
              </a:rPr>
            </a:br>
            <a:br>
              <a:rPr lang="ru-RU" sz="6700" dirty="0">
                <a:solidFill>
                  <a:srgbClr val="FF0000"/>
                </a:solidFill>
              </a:rPr>
            </a:br>
            <a: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</a:t>
            </a:r>
            <a:b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</a:t>
            </a:r>
            <a:b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ментальными нарушениями </a:t>
            </a:r>
            <a:b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уроках </a:t>
            </a:r>
            <a:r>
              <a:rPr lang="ru-RU" sz="6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«растениеводства»</a:t>
            </a:r>
          </a:p>
        </p:txBody>
      </p:sp>
    </p:spTree>
    <p:extLst>
      <p:ext uri="{BB962C8B-B14F-4D97-AF65-F5344CB8AC3E}">
        <p14:creationId xmlns:p14="http://schemas.microsoft.com/office/powerpoint/2010/main" val="236307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74795D-430B-7499-2023-B4025E379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237"/>
            <a:ext cx="3749071" cy="6113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Изображение выглядит как человек, внешний, мальчик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CC7C1128-6587-3F4A-3B96-EC0BB56E7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617" y="-1"/>
            <a:ext cx="4466384" cy="42174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622024-BCFF-D04F-A449-AAF9042BCC08}"/>
              </a:ext>
            </a:extLst>
          </p:cNvPr>
          <p:cNvSpPr txBox="1"/>
          <p:nvPr/>
        </p:nvSpPr>
        <p:spPr>
          <a:xfrm>
            <a:off x="2832920" y="36351"/>
            <a:ext cx="5416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1200" dirty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«НЕ ВСЁ ПОТЕРЯНО»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34B75B-ABA4-E51A-F6F9-39801C6D0FBD}"/>
              </a:ext>
            </a:extLst>
          </p:cNvPr>
          <p:cNvSpPr txBox="1"/>
          <p:nvPr/>
        </p:nvSpPr>
        <p:spPr>
          <a:xfrm>
            <a:off x="3896113" y="4217437"/>
            <a:ext cx="8295887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Сделать его полезным членом общества: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развивать мотивацию;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желание учиться, трудиться;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3200" b="1" kern="1200" dirty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умение контролировать себя </a:t>
            </a:r>
          </a:p>
          <a:p>
            <a:pPr>
              <a:defRPr/>
            </a:pPr>
            <a:r>
              <a:rPr lang="ru-RU" sz="3200" b="1" kern="1200" dirty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   и своё поведение.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60D72-CE0D-49F7-A206-CFC85E90E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882" y="92002"/>
            <a:ext cx="4802446" cy="1220951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«не всё потеряно»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7D00EF8-B992-4614-A9E5-F14FC8B45E00}"/>
              </a:ext>
            </a:extLst>
          </p:cNvPr>
          <p:cNvGrpSpPr/>
          <p:nvPr/>
        </p:nvGrpSpPr>
        <p:grpSpPr>
          <a:xfrm>
            <a:off x="208467" y="3007509"/>
            <a:ext cx="2348079" cy="2967903"/>
            <a:chOff x="305948" y="2849828"/>
            <a:chExt cx="2348079" cy="2967903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89AECD8E-ACB0-4502-B24A-29F92DEC857B}"/>
                </a:ext>
              </a:extLst>
            </p:cNvPr>
            <p:cNvGrpSpPr/>
            <p:nvPr/>
          </p:nvGrpSpPr>
          <p:grpSpPr>
            <a:xfrm>
              <a:off x="305948" y="2849828"/>
              <a:ext cx="2222793" cy="2222793"/>
              <a:chOff x="305948" y="2849828"/>
              <a:chExt cx="2222793" cy="2222793"/>
            </a:xfrm>
          </p:grpSpPr>
          <p:sp>
            <p:nvSpPr>
              <p:cNvPr id="9" name="Овал 8">
                <a:extLst>
                  <a:ext uri="{FF2B5EF4-FFF2-40B4-BE49-F238E27FC236}">
                    <a16:creationId xmlns:a16="http://schemas.microsoft.com/office/drawing/2014/main" id="{D0F8FB16-59AB-4393-AEBB-DA37EE07CFE2}"/>
                  </a:ext>
                </a:extLst>
              </p:cNvPr>
              <p:cNvSpPr/>
              <p:nvPr/>
            </p:nvSpPr>
            <p:spPr>
              <a:xfrm>
                <a:off x="305948" y="2849828"/>
                <a:ext cx="2222793" cy="222279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Овал 9">
                <a:extLst>
                  <a:ext uri="{FF2B5EF4-FFF2-40B4-BE49-F238E27FC236}">
                    <a16:creationId xmlns:a16="http://schemas.microsoft.com/office/drawing/2014/main" id="{69F27451-4D99-4633-B718-6FB719962137}"/>
                  </a:ext>
                </a:extLst>
              </p:cNvPr>
              <p:cNvSpPr/>
              <p:nvPr/>
            </p:nvSpPr>
            <p:spPr>
              <a:xfrm>
                <a:off x="494843" y="3038723"/>
                <a:ext cx="1845001" cy="1845001"/>
              </a:xfrm>
              <a:prstGeom prst="ellipse">
                <a:avLst/>
              </a:prstGeom>
              <a:ln>
                <a:noFill/>
              </a:ln>
              <a:effectLst>
                <a:outerShdw blurRad="50800" dist="25400" dir="2520000" sx="114000" sy="114000" algn="tl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4AD63CE3-62C2-4A0A-B61D-6F7F57D4E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7343" y="3421223"/>
              <a:ext cx="1080000" cy="1080000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8A13C02B-44E3-4BD4-9E1A-D6368776A32F}"/>
                </a:ext>
              </a:extLst>
            </p:cNvPr>
            <p:cNvSpPr/>
            <p:nvPr/>
          </p:nvSpPr>
          <p:spPr>
            <a:xfrm>
              <a:off x="431234" y="5509954"/>
              <a:ext cx="22227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207F012-1F56-4F77-A936-E2FBCB0658DF}"/>
                </a:ext>
              </a:extLst>
            </p:cNvPr>
            <p:cNvSpPr/>
            <p:nvPr/>
          </p:nvSpPr>
          <p:spPr>
            <a:xfrm>
              <a:off x="536250" y="5140942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ru-RU" b="1" dirty="0"/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3ACDADB-178D-4A73-8CED-7EB88D4B2BC3}"/>
              </a:ext>
            </a:extLst>
          </p:cNvPr>
          <p:cNvGrpSpPr/>
          <p:nvPr/>
        </p:nvGrpSpPr>
        <p:grpSpPr>
          <a:xfrm>
            <a:off x="3301487" y="3007509"/>
            <a:ext cx="2228793" cy="2967904"/>
            <a:chOff x="3704997" y="2849828"/>
            <a:chExt cx="2228793" cy="2967904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21FDC96E-F5F5-44AA-946B-C82445590A19}"/>
                </a:ext>
              </a:extLst>
            </p:cNvPr>
            <p:cNvGrpSpPr/>
            <p:nvPr/>
          </p:nvGrpSpPr>
          <p:grpSpPr>
            <a:xfrm>
              <a:off x="3704997" y="2849828"/>
              <a:ext cx="2222793" cy="2222793"/>
              <a:chOff x="451902" y="2849828"/>
              <a:chExt cx="2222793" cy="2222793"/>
            </a:xfrm>
          </p:grpSpPr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528CBA54-0C13-4A25-B1BF-D180CBC002E1}"/>
                  </a:ext>
                </a:extLst>
              </p:cNvPr>
              <p:cNvSpPr/>
              <p:nvPr/>
            </p:nvSpPr>
            <p:spPr>
              <a:xfrm>
                <a:off x="451902" y="2849828"/>
                <a:ext cx="2222793" cy="2222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F6AF9666-1DB5-42EB-8DAB-1B7D9EAA5A00}"/>
                  </a:ext>
                </a:extLst>
              </p:cNvPr>
              <p:cNvSpPr/>
              <p:nvPr/>
            </p:nvSpPr>
            <p:spPr>
              <a:xfrm>
                <a:off x="640797" y="3038723"/>
                <a:ext cx="1845001" cy="184500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25400" dir="2520000" sx="114000" sy="114000" algn="tl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BCFD8CB6-69A5-42E2-B7B6-18B74AD97C78}"/>
                </a:ext>
              </a:extLst>
            </p:cNvPr>
            <p:cNvSpPr/>
            <p:nvPr/>
          </p:nvSpPr>
          <p:spPr>
            <a:xfrm>
              <a:off x="3710997" y="5509955"/>
              <a:ext cx="22227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41D17AF0-45A2-46CF-8689-6C0BC737A097}"/>
                </a:ext>
              </a:extLst>
            </p:cNvPr>
            <p:cNvSpPr/>
            <p:nvPr/>
          </p:nvSpPr>
          <p:spPr>
            <a:xfrm>
              <a:off x="3848220" y="5140942"/>
              <a:ext cx="2332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b="1" dirty="0"/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33D8FA98-D8AB-4623-9C32-60CEF0493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 flipH="1">
              <a:off x="4276395" y="3421223"/>
              <a:ext cx="1080000" cy="1080000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B6EBF5C-C16E-486D-B476-E6590DC3676D}"/>
              </a:ext>
            </a:extLst>
          </p:cNvPr>
          <p:cNvGrpSpPr/>
          <p:nvPr/>
        </p:nvGrpSpPr>
        <p:grpSpPr>
          <a:xfrm>
            <a:off x="6352823" y="3010844"/>
            <a:ext cx="2266675" cy="2952412"/>
            <a:chOff x="6934758" y="2845719"/>
            <a:chExt cx="2266675" cy="2952412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320A62F2-BA4E-4838-8A11-B6132B5DE27D}"/>
                </a:ext>
              </a:extLst>
            </p:cNvPr>
            <p:cNvGrpSpPr/>
            <p:nvPr/>
          </p:nvGrpSpPr>
          <p:grpSpPr>
            <a:xfrm>
              <a:off x="6978640" y="2845719"/>
              <a:ext cx="2222793" cy="2222793"/>
              <a:chOff x="472453" y="2845719"/>
              <a:chExt cx="2222793" cy="2222793"/>
            </a:xfrm>
          </p:grpSpPr>
          <p:sp>
            <p:nvSpPr>
              <p:cNvPr id="23" name="Овал 22">
                <a:extLst>
                  <a:ext uri="{FF2B5EF4-FFF2-40B4-BE49-F238E27FC236}">
                    <a16:creationId xmlns:a16="http://schemas.microsoft.com/office/drawing/2014/main" id="{31D5F9AE-D00A-4BFE-9E4B-031005A07068}"/>
                  </a:ext>
                </a:extLst>
              </p:cNvPr>
              <p:cNvSpPr/>
              <p:nvPr/>
            </p:nvSpPr>
            <p:spPr>
              <a:xfrm>
                <a:off x="472453" y="2845719"/>
                <a:ext cx="2222793" cy="2222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Овал 23">
                <a:extLst>
                  <a:ext uri="{FF2B5EF4-FFF2-40B4-BE49-F238E27FC236}">
                    <a16:creationId xmlns:a16="http://schemas.microsoft.com/office/drawing/2014/main" id="{28DE11EB-7853-422A-96BB-5F94929B4C5B}"/>
                  </a:ext>
                </a:extLst>
              </p:cNvPr>
              <p:cNvSpPr/>
              <p:nvPr/>
            </p:nvSpPr>
            <p:spPr>
              <a:xfrm>
                <a:off x="661348" y="3034614"/>
                <a:ext cx="1845001" cy="184500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25400" dir="2520000" sx="114000" sy="114000" algn="tl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62B2EED-DF33-4A0F-8476-4C9691B3498F}"/>
                </a:ext>
              </a:extLst>
            </p:cNvPr>
            <p:cNvSpPr/>
            <p:nvPr/>
          </p:nvSpPr>
          <p:spPr>
            <a:xfrm>
              <a:off x="6934758" y="5490354"/>
              <a:ext cx="22227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992C0326-09F9-4E22-88A0-FBAA48FECBEA}"/>
                </a:ext>
              </a:extLst>
            </p:cNvPr>
            <p:cNvSpPr/>
            <p:nvPr/>
          </p:nvSpPr>
          <p:spPr>
            <a:xfrm>
              <a:off x="7152987" y="5140942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ru-RU" b="1" dirty="0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743B76C0-5A4C-4521-91FA-0AB305A34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 flipH="1">
              <a:off x="7550035" y="3413780"/>
              <a:ext cx="1080000" cy="1080000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51A6C121-4D23-40AC-9F9A-584CE300A3E0}"/>
              </a:ext>
            </a:extLst>
          </p:cNvPr>
          <p:cNvGrpSpPr/>
          <p:nvPr/>
        </p:nvGrpSpPr>
        <p:grpSpPr>
          <a:xfrm>
            <a:off x="9484977" y="3007509"/>
            <a:ext cx="2225343" cy="2975349"/>
            <a:chOff x="10217181" y="2853743"/>
            <a:chExt cx="2225343" cy="2975349"/>
          </a:xfrm>
        </p:grpSpPr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D7355DB9-2BD8-4ECE-B9B4-C064DE41A17C}"/>
                </a:ext>
              </a:extLst>
            </p:cNvPr>
            <p:cNvGrpSpPr/>
            <p:nvPr/>
          </p:nvGrpSpPr>
          <p:grpSpPr>
            <a:xfrm>
              <a:off x="10219731" y="2853743"/>
              <a:ext cx="2222793" cy="2222793"/>
              <a:chOff x="460455" y="2844184"/>
              <a:chExt cx="2222793" cy="2222793"/>
            </a:xfrm>
          </p:grpSpPr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id="{15366E8F-EC21-48FF-A652-B2D0E81655D9}"/>
                  </a:ext>
                </a:extLst>
              </p:cNvPr>
              <p:cNvSpPr/>
              <p:nvPr/>
            </p:nvSpPr>
            <p:spPr>
              <a:xfrm>
                <a:off x="460455" y="2844184"/>
                <a:ext cx="2222793" cy="2222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>
                <a:extLst>
                  <a:ext uri="{FF2B5EF4-FFF2-40B4-BE49-F238E27FC236}">
                    <a16:creationId xmlns:a16="http://schemas.microsoft.com/office/drawing/2014/main" id="{31D70ECE-B17E-4C02-BEFE-2FCE701A6376}"/>
                  </a:ext>
                </a:extLst>
              </p:cNvPr>
              <p:cNvSpPr/>
              <p:nvPr/>
            </p:nvSpPr>
            <p:spPr>
              <a:xfrm>
                <a:off x="649350" y="3033079"/>
                <a:ext cx="1845001" cy="184500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25400" dir="2520000" sx="114000" sy="114000" algn="tl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27B3BB4E-00D7-4566-8101-B3C3B46CA696}"/>
                </a:ext>
              </a:extLst>
            </p:cNvPr>
            <p:cNvSpPr/>
            <p:nvPr/>
          </p:nvSpPr>
          <p:spPr>
            <a:xfrm>
              <a:off x="10217181" y="5521315"/>
              <a:ext cx="22227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02C38E3E-9D4C-4749-A928-34B54E16922D}"/>
                </a:ext>
              </a:extLst>
            </p:cNvPr>
            <p:cNvSpPr/>
            <p:nvPr/>
          </p:nvSpPr>
          <p:spPr>
            <a:xfrm>
              <a:off x="10310765" y="5147752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ru-RU" b="1" dirty="0"/>
            </a:p>
          </p:txBody>
        </p:sp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C6704046-7BFB-4540-8C1E-66A43DE66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 flipH="1">
              <a:off x="10816350" y="3417388"/>
              <a:ext cx="1080000" cy="1080000"/>
            </a:xfrm>
            <a:prstGeom prst="rect">
              <a:avLst/>
            </a:prstGeom>
          </p:spPr>
        </p:pic>
      </p:grpSp>
      <p:sp>
        <p:nvSpPr>
          <p:cNvPr id="32" name="Овал 31">
            <a:extLst>
              <a:ext uri="{FF2B5EF4-FFF2-40B4-BE49-F238E27FC236}">
                <a16:creationId xmlns:a16="http://schemas.microsoft.com/office/drawing/2014/main" id="{88C867A4-5CD3-4152-873F-05907E64CB5F}"/>
              </a:ext>
            </a:extLst>
          </p:cNvPr>
          <p:cNvSpPr/>
          <p:nvPr/>
        </p:nvSpPr>
        <p:spPr>
          <a:xfrm>
            <a:off x="85244" y="1458193"/>
            <a:ext cx="225000" cy="225000"/>
          </a:xfrm>
          <a:prstGeom prst="ellipse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3C170F42-421E-4F1F-8E41-523A870487F3}"/>
              </a:ext>
            </a:extLst>
          </p:cNvPr>
          <p:cNvSpPr/>
          <p:nvPr/>
        </p:nvSpPr>
        <p:spPr>
          <a:xfrm>
            <a:off x="3093824" y="1559316"/>
            <a:ext cx="225000" cy="22500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BF045A6F-3373-4B32-A59C-721E5F0B3118}"/>
              </a:ext>
            </a:extLst>
          </p:cNvPr>
          <p:cNvSpPr/>
          <p:nvPr/>
        </p:nvSpPr>
        <p:spPr>
          <a:xfrm>
            <a:off x="6308366" y="1510661"/>
            <a:ext cx="262686" cy="219611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587CDA38-4B87-455A-954D-37C3CC8F1536}"/>
              </a:ext>
            </a:extLst>
          </p:cNvPr>
          <p:cNvSpPr/>
          <p:nvPr/>
        </p:nvSpPr>
        <p:spPr>
          <a:xfrm>
            <a:off x="9102828" y="1505272"/>
            <a:ext cx="225000" cy="22500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4822DBD-A772-42CB-B341-CF7F29C008B5}"/>
              </a:ext>
            </a:extLst>
          </p:cNvPr>
          <p:cNvSpPr txBox="1"/>
          <p:nvPr/>
        </p:nvSpPr>
        <p:spPr>
          <a:xfrm>
            <a:off x="328917" y="1212885"/>
            <a:ext cx="236519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1</a:t>
            </a:r>
            <a:r>
              <a:rPr lang="ru-RU" sz="3200" b="1" dirty="0"/>
              <a:t>*</a:t>
            </a:r>
            <a:r>
              <a:rPr lang="ru-RU" sz="2000" b="1" dirty="0"/>
              <a:t> техника </a:t>
            </a:r>
          </a:p>
          <a:p>
            <a:r>
              <a:rPr lang="ru-RU" sz="2000" b="1" dirty="0"/>
              <a:t>безопасной работы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16F2094-5470-40D5-AE8D-345D3AEFB353}"/>
              </a:ext>
            </a:extLst>
          </p:cNvPr>
          <p:cNvSpPr txBox="1"/>
          <p:nvPr/>
        </p:nvSpPr>
        <p:spPr>
          <a:xfrm>
            <a:off x="3400695" y="1390806"/>
            <a:ext cx="1665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2</a:t>
            </a:r>
            <a:r>
              <a:rPr lang="ru-RU" sz="3200" b="1" dirty="0"/>
              <a:t>*</a:t>
            </a:r>
            <a:r>
              <a:rPr lang="ru-RU" sz="2000" b="1" dirty="0"/>
              <a:t> растения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9B55F2-F254-4912-A318-44ACF3318B4B}"/>
              </a:ext>
            </a:extLst>
          </p:cNvPr>
          <p:cNvSpPr txBox="1"/>
          <p:nvPr/>
        </p:nvSpPr>
        <p:spPr>
          <a:xfrm>
            <a:off x="6733976" y="1415099"/>
            <a:ext cx="2222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</a:t>
            </a:r>
            <a:r>
              <a:rPr lang="ru-RU" sz="3200" b="1" dirty="0"/>
              <a:t>*</a:t>
            </a:r>
            <a:endParaRPr lang="ru-RU" sz="2000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58712B-DE84-4FD8-A286-14BD936A768F}"/>
              </a:ext>
            </a:extLst>
          </p:cNvPr>
          <p:cNvSpPr txBox="1"/>
          <p:nvPr/>
        </p:nvSpPr>
        <p:spPr>
          <a:xfrm>
            <a:off x="9382379" y="1404952"/>
            <a:ext cx="274485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4</a:t>
            </a:r>
            <a:r>
              <a:rPr lang="ru-RU" sz="3200" b="1" dirty="0"/>
              <a:t>* </a:t>
            </a:r>
            <a:r>
              <a:rPr lang="ru-RU" sz="2000" b="1" dirty="0"/>
              <a:t>дидактический </a:t>
            </a:r>
          </a:p>
          <a:p>
            <a:r>
              <a:rPr lang="ru-RU" sz="2000" b="1" dirty="0"/>
              <a:t>и наглядный материал</a:t>
            </a: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BF7090A-1121-3B5B-CEA9-326D8476702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065" y="2344138"/>
            <a:ext cx="1741216" cy="1387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F9CA3003-00C1-96B0-4188-7089FB0E9C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658" y="3593930"/>
            <a:ext cx="857252" cy="1334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Рисунок 65" descr="Изображение выглядит как внутренний, человек, овощ&#10;&#10;Автоматически созданное описание">
            <a:extLst>
              <a:ext uri="{FF2B5EF4-FFF2-40B4-BE49-F238E27FC236}">
                <a16:creationId xmlns:a16="http://schemas.microsoft.com/office/drawing/2014/main" id="{585690D6-D476-844A-CFFB-D9F179D9B15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695" y="3916239"/>
            <a:ext cx="2012917" cy="2788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Рисунок 6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C9853EF-5DAA-E415-04E9-2D7A20AE534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974" y="1869533"/>
            <a:ext cx="2101093" cy="2695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Рисунок 68" descr="Изображение выглядит как текст, внутренний, зеленый, стол&#10;&#10;Автоматически созданное описание">
            <a:extLst>
              <a:ext uri="{FF2B5EF4-FFF2-40B4-BE49-F238E27FC236}">
                <a16:creationId xmlns:a16="http://schemas.microsoft.com/office/drawing/2014/main" id="{3B2049C5-23BC-4944-8E61-6935BA29D03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77" y="4297109"/>
            <a:ext cx="3043663" cy="2453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A179D046-C0F1-D2A7-EE09-7B78C57EA22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142" y="1873193"/>
            <a:ext cx="1149264" cy="213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Рисунок 70" descr="Изображение выглядит как дерево, земля, цвето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82A17283-AD57-3C9B-58B4-FDEFB122D7F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66" y="1975686"/>
            <a:ext cx="1171422" cy="156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Picture 2">
            <a:extLst>
              <a:ext uri="{FF2B5EF4-FFF2-40B4-BE49-F238E27FC236}">
                <a16:creationId xmlns:a16="http://schemas.microsoft.com/office/drawing/2014/main" id="{663DF38F-704D-BA38-A321-33458D362BB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64" y="3742235"/>
            <a:ext cx="989762" cy="989762"/>
          </a:xfrm>
          <a:prstGeom prst="rect">
            <a:avLst/>
          </a:prstGeom>
          <a:noFill/>
        </p:spPr>
      </p:pic>
      <p:pic>
        <p:nvPicPr>
          <p:cNvPr id="73" name="Рисунок 72" descr="Изображение выглядит как человек, внутренний, зелены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6BB5C5F6-0D0A-B65F-AF77-C3E36C9E93B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509" y="1973211"/>
            <a:ext cx="1387919" cy="1874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536E75C7-242A-35A5-6174-B500443A801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363" y="3539379"/>
            <a:ext cx="1270742" cy="1178197"/>
          </a:xfrm>
          <a:prstGeom prst="rect">
            <a:avLst/>
          </a:prstGeom>
          <a:noFill/>
        </p:spPr>
      </p:pic>
      <p:pic>
        <p:nvPicPr>
          <p:cNvPr id="76" name="Рисунок 75" descr="Изображение выглядит как текст, здание, окно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E8826B73-A19B-6414-D524-4ACF3350FCB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2166" y="2494159"/>
            <a:ext cx="940616" cy="107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Рисунок 76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45EBBAF3-A9A9-D6B3-411E-5FDB3901DC4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546" y="-64249"/>
            <a:ext cx="1237688" cy="149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Рисунок 77" descr="Изображение выглядит как внешний, земля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96C9517-77F4-C302-E0F9-30FDAF75B96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2771" y="35682"/>
            <a:ext cx="1233985" cy="1422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Рисунок 78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81106A7C-6595-DA5A-942E-ADD831F2765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27" y="5444315"/>
            <a:ext cx="1999300" cy="11538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655D47A-BF47-5BE8-903E-EB8F2FCE8410}"/>
              </a:ext>
            </a:extLst>
          </p:cNvPr>
          <p:cNvSpPr txBox="1"/>
          <p:nvPr/>
        </p:nvSpPr>
        <p:spPr>
          <a:xfrm>
            <a:off x="7171115" y="1449106"/>
            <a:ext cx="17189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пиктограммы</a:t>
            </a:r>
            <a:endParaRPr lang="ru-RU" sz="2000" dirty="0"/>
          </a:p>
        </p:txBody>
      </p:sp>
      <p:pic>
        <p:nvPicPr>
          <p:cNvPr id="43" name="Рисунок 42" descr="Изображение выглядит как человек, внутренний, еда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26585298-49E3-95C4-CA51-03F20E59D6BC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44" y="2216546"/>
            <a:ext cx="2491105" cy="2020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Изображение выглядит как человек, внутренний, маленьк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5515C8E1-82F8-DAB2-213E-623A76351F37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" y="4278949"/>
            <a:ext cx="1886082" cy="2380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2B245369-E25A-F42E-A33B-95055129492F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7" y="4004271"/>
            <a:ext cx="1303571" cy="115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Изображение выглядит как другой, еда, различные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DFB8037D-8479-2689-8293-F36C8A624615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005" y="3746891"/>
            <a:ext cx="1741215" cy="1168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AD4F19E-7CF0-2034-A162-3864D692153C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338" y="5738153"/>
            <a:ext cx="1359124" cy="1019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F551F98D-3027-C198-A6CB-DE4904471CC6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546" y="4941770"/>
            <a:ext cx="963249" cy="765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Рисунок 48" descr="Изображение выглядит как коллекция картинок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7A498828-F870-30F9-6A7B-04C978139EE5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835" y="4959155"/>
            <a:ext cx="1556385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Изображение выглядит как трава, внешний, небо, поле&#10;&#10;Автоматически созданное описание">
            <a:extLst>
              <a:ext uri="{FF2B5EF4-FFF2-40B4-BE49-F238E27FC236}">
                <a16:creationId xmlns:a16="http://schemas.microsoft.com/office/drawing/2014/main" id="{DFF1C94E-2BDD-F6A2-664A-0CED8C0B8B79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2049" y="5731338"/>
            <a:ext cx="956945" cy="1019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5300F84-EFA2-7B89-8DE8-9FD7D0C362A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844" y="4599951"/>
            <a:ext cx="1121921" cy="1685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271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B09D445-7046-634F-56FC-9D247EFD7FBA}"/>
              </a:ext>
            </a:extLst>
          </p:cNvPr>
          <p:cNvSpPr txBox="1"/>
          <p:nvPr/>
        </p:nvSpPr>
        <p:spPr>
          <a:xfrm>
            <a:off x="331037" y="6015960"/>
            <a:ext cx="4840731" cy="65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«Не всё потеряно»</a:t>
            </a:r>
            <a:endParaRPr lang="ru-RU" sz="36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Изображение выглядит как земля, внеш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6523314-599C-4562-C0F9-B96B82FFA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"/>
            <a:ext cx="3829706" cy="480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Изображение выглядит как человек, ребенок, питание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CA328751-70D6-E12A-9355-DDA21E416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677" y="2872519"/>
            <a:ext cx="4670323" cy="389428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B47D57D-05CF-C93F-9FC9-CBB4CF73A5B7}"/>
              </a:ext>
            </a:extLst>
          </p:cNvPr>
          <p:cNvSpPr txBox="1"/>
          <p:nvPr/>
        </p:nvSpPr>
        <p:spPr>
          <a:xfrm>
            <a:off x="3880481" y="0"/>
            <a:ext cx="7904081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kern="120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Включить в содержание обучения: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относительную социальную активность и участие – овладение предметной деятельностью и </a:t>
            </a:r>
          </a:p>
          <a:p>
            <a:r>
              <a:rPr lang="ru-RU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наглядно-действенным мышлением</a:t>
            </a:r>
            <a:r>
              <a:rPr lang="ru-RU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b="1" kern="1200" dirty="0">
              <a:solidFill>
                <a:schemeClr val="dk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kern="12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освоение способов наглядно-образного мышления и элементов словесно-логического мышления;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2000" b="1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ормирование и развитие предметно-практической деятельности;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индивидуальный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дифференцированный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 в реализацию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содержания обучения,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 возможность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трудовых навыков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8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2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4EE3A-B3D2-4071-800D-DD485185D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2675" y="157655"/>
            <a:ext cx="9650139" cy="15870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«НЮАНСЫ ОБЩЕНИЯ»</a:t>
            </a:r>
            <a:br>
              <a:rPr lang="ru-RU" sz="2800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 </a:t>
            </a:r>
            <a:br>
              <a:rPr lang="ru-RU" sz="1800" b="1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</a:br>
            <a:r>
              <a:rPr lang="ru-RU" sz="2800" b="1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«Условия содержания комнатных растений»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C7EB9B2A-66D3-4ECA-8961-5EC4BE12AA6F}"/>
              </a:ext>
            </a:extLst>
          </p:cNvPr>
          <p:cNvSpPr txBox="1">
            <a:spLocks/>
          </p:cNvSpPr>
          <p:nvPr/>
        </p:nvSpPr>
        <p:spPr>
          <a:xfrm>
            <a:off x="3962400" y="6440529"/>
            <a:ext cx="4267200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2"/>
                </a:solidFill>
              </a:rPr>
              <a:t>Шаблоны презентаций с сайта </a:t>
            </a:r>
            <a:r>
              <a:rPr lang="en-US" sz="1200" dirty="0">
                <a:hlinkClick r:id="rId2"/>
              </a:rPr>
              <a:t>presentation-creation.ru</a:t>
            </a:r>
            <a:endParaRPr lang="ru-RU" sz="1200" dirty="0"/>
          </a:p>
        </p:txBody>
      </p:sp>
      <p:pic>
        <p:nvPicPr>
          <p:cNvPr id="8" name="Объект 7" descr="Изображение выглядит как цветок, растение, букет, сиреневый&#10;&#10;Автоматически созданное описание">
            <a:extLst>
              <a:ext uri="{FF2B5EF4-FFF2-40B4-BE49-F238E27FC236}">
                <a16:creationId xmlns:a16="http://schemas.microsoft.com/office/drawing/2014/main" id="{DAA85F7E-91D1-4151-72E1-88502F0D3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993" y="1454491"/>
            <a:ext cx="2015424" cy="14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Изображение выглядит как текст, здание, окно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E1F91513-99BD-FDFC-3A90-98039567D9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9581" y="1593951"/>
            <a:ext cx="2677626" cy="3046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2BB1D7-131C-0DBD-FE5F-09CE2838C8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872" y="1475300"/>
            <a:ext cx="1906841" cy="837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97647B-B480-CF3A-5452-FCBBA3B56E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295" y="2330861"/>
            <a:ext cx="1873076" cy="1010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B07EC0-BEAF-ED93-BDF5-C66BD0508D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888" y="1495833"/>
            <a:ext cx="1317558" cy="1478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Изображение выглядит как бутылка, питьевая вода&#10;&#10;Автоматически созданное описание">
            <a:extLst>
              <a:ext uri="{FF2B5EF4-FFF2-40B4-BE49-F238E27FC236}">
                <a16:creationId xmlns:a16="http://schemas.microsoft.com/office/drawing/2014/main" id="{83B11976-53C8-E2D7-CAAB-F7F49B67FD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1632" y="1464790"/>
            <a:ext cx="1516526" cy="1587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FFAC3DE-0891-AB93-0215-79ACDEAA065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75" y="4628374"/>
            <a:ext cx="2123497" cy="19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581F4A5-DEA4-840F-6057-E39E8E096FF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18" y="4741610"/>
            <a:ext cx="1822507" cy="1699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ECD36B0-2169-BCD4-FA0A-987679261A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795" y="3517072"/>
            <a:ext cx="1733307" cy="1299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Изображение выглядит как керамические изделия, фарфор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275F6A89-2065-7326-551F-3C7B9565C5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90" y="5066128"/>
            <a:ext cx="1623083" cy="1179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793129F-3244-4309-3477-D88C737907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0941" y="3560510"/>
            <a:ext cx="1793875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8007C31-8CFF-7999-009C-6E161B4CC1B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525" y="3340929"/>
            <a:ext cx="1516525" cy="129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CCC60CD-FACD-5F7F-5C14-EA1D1ECC1AA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377" y="4937141"/>
            <a:ext cx="2009111" cy="176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AC602A98-32A5-0F07-2098-F489394EB59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110" y="4892249"/>
            <a:ext cx="1676484" cy="1913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0FF3CFA6-1567-069A-3960-8A577CD9D14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2" y="3079750"/>
            <a:ext cx="823498" cy="480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Изображение выглядит как игрушка, кукла&#10;&#10;Автоматически созданное описание">
            <a:extLst>
              <a:ext uri="{FF2B5EF4-FFF2-40B4-BE49-F238E27FC236}">
                <a16:creationId xmlns:a16="http://schemas.microsoft.com/office/drawing/2014/main" id="{7D931125-9F88-4A95-2CD5-1ADD9975B30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4" y="1756730"/>
            <a:ext cx="864074" cy="1260255"/>
          </a:xfrm>
          <a:prstGeom prst="rect">
            <a:avLst/>
          </a:prstGeom>
          <a:noFill/>
        </p:spPr>
      </p:pic>
      <p:pic>
        <p:nvPicPr>
          <p:cNvPr id="25" name="Рисунок 24" descr="Изображение выглядит как LEGO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D6C88D94-5508-159A-2E2A-0A2D8BEFE2C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9" y="3749005"/>
            <a:ext cx="1271905" cy="953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Изображение выглядит как стена, внутрен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653E768C-1E56-40B0-3220-42259BECDA1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065" y="2933022"/>
            <a:ext cx="1623477" cy="1623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935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DB742-2A35-4DB9-85C5-02C128407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kern="12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«Школьные знания для жизни»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id="{C629A163-C372-452F-83AA-FAF484F6C8DA}"/>
              </a:ext>
            </a:extLst>
          </p:cNvPr>
          <p:cNvSpPr txBox="1">
            <a:spLocks/>
          </p:cNvSpPr>
          <p:nvPr/>
        </p:nvSpPr>
        <p:spPr>
          <a:xfrm>
            <a:off x="1529443" y="2749630"/>
            <a:ext cx="9133114" cy="207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3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F7F23A-DA85-4AC2-B68E-42D75F7F408F}"/>
              </a:ext>
            </a:extLst>
          </p:cNvPr>
          <p:cNvSpPr txBox="1">
            <a:spLocks/>
          </p:cNvSpPr>
          <p:nvPr/>
        </p:nvSpPr>
        <p:spPr>
          <a:xfrm>
            <a:off x="3962400" y="6440529"/>
            <a:ext cx="4267200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2"/>
                </a:solidFill>
              </a:rPr>
              <a:t>Шаблоны презентаций с сайта </a:t>
            </a:r>
            <a:r>
              <a:rPr lang="en-US" sz="1200" dirty="0">
                <a:hlinkClick r:id="rId2"/>
              </a:rPr>
              <a:t>presentation-creation.ru</a:t>
            </a:r>
            <a:endParaRPr lang="ru-RU" sz="12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7CB4B6-5F5E-6793-91BD-D9BC123D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719" y="3436187"/>
            <a:ext cx="3290592" cy="3403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2B6DE38-5C1A-F2FB-40B2-3F425FAB06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332" y="3429000"/>
            <a:ext cx="3290592" cy="3363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Изображение выглядит как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9CFE82D8-8536-2157-2424-C9CBAF9E1C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945" y="1950417"/>
            <a:ext cx="2617076" cy="4186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F4D5C23-BFC9-8BE7-4491-3CAB269E6E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296" y="803863"/>
            <a:ext cx="4981903" cy="257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D29EE9B7-607D-A094-270A-4BCBECDBCE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94531" y="2749257"/>
            <a:ext cx="4019598" cy="27462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14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C095B1-FFDB-4EAE-8905-E2A8CB83BE50}"/>
              </a:ext>
            </a:extLst>
          </p:cNvPr>
          <p:cNvSpPr txBox="1"/>
          <p:nvPr/>
        </p:nvSpPr>
        <p:spPr>
          <a:xfrm>
            <a:off x="111967" y="140160"/>
            <a:ext cx="116166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kern="12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Представление опыта, </a:t>
            </a:r>
          </a:p>
          <a:p>
            <a:pPr algn="ctr"/>
            <a:r>
              <a:rPr lang="ru-RU" sz="2000" b="1" kern="12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как системы путём прямого комментированного показа в действии </a:t>
            </a:r>
          </a:p>
          <a:p>
            <a:pPr algn="ctr"/>
            <a:r>
              <a:rPr lang="ru-RU" sz="2000" b="1" kern="12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основных приёмов и методов его работы с использованием тех или иных форм.</a:t>
            </a:r>
            <a:endParaRPr lang="ru-RU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1BB704-2FF3-F2B9-DA95-BA4BC797BA21}"/>
              </a:ext>
            </a:extLst>
          </p:cNvPr>
          <p:cNvSpPr txBox="1"/>
          <p:nvPr/>
        </p:nvSpPr>
        <p:spPr>
          <a:xfrm>
            <a:off x="0" y="5590880"/>
            <a:ext cx="12192000" cy="1174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«Час работы научит большему, чем день объяснений, </a:t>
            </a:r>
            <a:endParaRPr lang="ru-RU" sz="2000" b="1" dirty="0"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ибо, если я занимаю ребёнка в мастерской, его руки работают на пользу его ума»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слова Жан-Жака Руссо.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563AD01D-A4D4-C12C-C603-1705943A0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40" y="1246773"/>
            <a:ext cx="6637319" cy="4253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63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CD249A-B5B8-0038-E9BB-FBEAE23CC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896" y="931057"/>
            <a:ext cx="8530512" cy="51061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FCFF1C-1510-96EB-1021-34ECBF34098E}"/>
              </a:ext>
            </a:extLst>
          </p:cNvPr>
          <p:cNvSpPr txBox="1"/>
          <p:nvPr/>
        </p:nvSpPr>
        <p:spPr>
          <a:xfrm>
            <a:off x="1633928" y="4565668"/>
            <a:ext cx="8924147" cy="87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07000"/>
              </a:lnSpc>
              <a:spcAft>
                <a:spcPts val="600"/>
              </a:spcAft>
            </a:pPr>
            <a:r>
              <a:rPr lang="ru-RU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первый уровень </a:t>
            </a:r>
            <a:r>
              <a:rPr lang="ru-RU" sz="15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500" b="1" dirty="0">
                <a:solidFill>
                  <a:srgbClr val="FFC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секция базовых навыков, где занимают навыки, связанные с деятельностью сенсорных систем: слуха, зрения, вестибулярного аппарата, обоняния, осязания, вкуса и проприоцептивной системы.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1D7DBD-402E-3CAD-A9D2-8CE54B3C6853}"/>
              </a:ext>
            </a:extLst>
          </p:cNvPr>
          <p:cNvSpPr txBox="1"/>
          <p:nvPr/>
        </p:nvSpPr>
        <p:spPr>
          <a:xfrm>
            <a:off x="2129615" y="3343407"/>
            <a:ext cx="8530512" cy="622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07000"/>
              </a:lnSpc>
              <a:spcAft>
                <a:spcPts val="600"/>
              </a:spcAft>
            </a:pP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второй уровень – </a:t>
            </a:r>
            <a:r>
              <a:rPr lang="ru-RU" sz="1500" b="1" dirty="0">
                <a:solidFill>
                  <a:srgbClr val="00206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секция сложных навыков, находятся такие навыки, как планирование движений, общение, поведение и навыки самообслуживания.  </a:t>
            </a:r>
            <a:endParaRPr lang="ru-RU" sz="15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CE6105-343B-915A-A381-880381148636}"/>
              </a:ext>
            </a:extLst>
          </p:cNvPr>
          <p:cNvSpPr txBox="1"/>
          <p:nvPr/>
        </p:nvSpPr>
        <p:spPr>
          <a:xfrm>
            <a:off x="2129617" y="1695874"/>
            <a:ext cx="8281793" cy="869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07000"/>
              </a:lnSpc>
              <a:spcAft>
                <a:spcPts val="600"/>
              </a:spcAft>
            </a:pP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уровень – </a:t>
            </a:r>
            <a:r>
              <a:rPr lang="ru-RU" sz="1500" b="1" dirty="0">
                <a:solidFill>
                  <a:srgbClr val="C000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секция способностей, на которой располагаются интеллектуальные и социальные навыки, которые помогут ребенку </a:t>
            </a:r>
            <a:r>
              <a:rPr lang="ru-RU" sz="1500" b="1" dirty="0">
                <a:solidFill>
                  <a:srgbClr val="C00000"/>
                </a:solidFill>
                <a:latin typeface="Tahom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чувствовать себя увереннее в окружающем мире.</a:t>
            </a:r>
            <a:endParaRPr lang="ru-RU" sz="1500" b="1" dirty="0">
              <a:solidFill>
                <a:srgbClr val="C00000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1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внешний, вода, пруд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13E5CB6F-6F14-DB56-E89E-A65CA9CAA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76281" y="0"/>
            <a:ext cx="6162716" cy="6834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155691-2DDE-08EA-AFC2-3604AEAA5C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652" y="3660881"/>
            <a:ext cx="2535692" cy="304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Изображение выглядит как зеленый&#10;&#10;Автоматически созданное описание">
            <a:extLst>
              <a:ext uri="{FF2B5EF4-FFF2-40B4-BE49-F238E27FC236}">
                <a16:creationId xmlns:a16="http://schemas.microsoft.com/office/drawing/2014/main" id="{FB4BCDF8-465A-13AD-482B-87C60B5893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644" y="4091957"/>
            <a:ext cx="3042725" cy="2417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Изображение выглядит как текст, стол, обеденный стол&#10;&#10;Автоматически созданное описание">
            <a:extLst>
              <a:ext uri="{FF2B5EF4-FFF2-40B4-BE49-F238E27FC236}">
                <a16:creationId xmlns:a16="http://schemas.microsoft.com/office/drawing/2014/main" id="{314B34D6-6FFD-1343-4468-1892155FDF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645" y="0"/>
            <a:ext cx="2973355" cy="35642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99911A-3393-7D3A-FE43-467E6E906BB9}"/>
              </a:ext>
            </a:extLst>
          </p:cNvPr>
          <p:cNvSpPr txBox="1"/>
          <p:nvPr/>
        </p:nvSpPr>
        <p:spPr>
          <a:xfrm>
            <a:off x="3341597" y="2568072"/>
            <a:ext cx="65955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kern="12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КАК ОБУЧАТЬ?</a:t>
            </a:r>
          </a:p>
          <a:p>
            <a:r>
              <a:rPr lang="ru-RU" sz="5400" b="1" dirty="0">
                <a:solidFill>
                  <a:schemeClr val="bg1"/>
                </a:solidFill>
                <a:latin typeface="Tahoma" panose="020B0604030504040204" pitchFamily="34" charset="0"/>
                <a:ea typeface="Times New Roman" panose="02020603050405020304" pitchFamily="18" charset="0"/>
              </a:rPr>
              <a:t>С ЧЕГО НАЧАТЬ?</a:t>
            </a:r>
            <a:endParaRPr lang="ru-RU" sz="5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Рисунок 12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D8BCEF5B-75AA-5A6A-A1B6-E8EC38F526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90434" y="343762"/>
            <a:ext cx="3660883" cy="2973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070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9">
            <a:extLst>
              <a:ext uri="{FF2B5EF4-FFF2-40B4-BE49-F238E27FC236}">
                <a16:creationId xmlns:a16="http://schemas.microsoft.com/office/drawing/2014/main" id="{1FA8EA5E-FA61-4A90-814C-B130A4FCA6C1}"/>
              </a:ext>
            </a:extLst>
          </p:cNvPr>
          <p:cNvSpPr txBox="1">
            <a:spLocks/>
          </p:cNvSpPr>
          <p:nvPr/>
        </p:nvSpPr>
        <p:spPr>
          <a:xfrm>
            <a:off x="4059750" y="1693291"/>
            <a:ext cx="4432499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Текст 11">
            <a:extLst>
              <a:ext uri="{FF2B5EF4-FFF2-40B4-BE49-F238E27FC236}">
                <a16:creationId xmlns:a16="http://schemas.microsoft.com/office/drawing/2014/main" id="{52F25BCE-C20E-4CA7-921F-7286C7C0E792}"/>
              </a:ext>
            </a:extLst>
          </p:cNvPr>
          <p:cNvSpPr txBox="1">
            <a:spLocks/>
          </p:cNvSpPr>
          <p:nvPr/>
        </p:nvSpPr>
        <p:spPr>
          <a:xfrm>
            <a:off x="3749551" y="4978217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69F31AE-E250-AD49-D6EA-FA62E67EB159}"/>
              </a:ext>
            </a:extLst>
          </p:cNvPr>
          <p:cNvGraphicFramePr>
            <a:graphicFrameLocks noGrp="1"/>
          </p:cNvGraphicFramePr>
          <p:nvPr/>
        </p:nvGraphicFramePr>
        <p:xfrm>
          <a:off x="2239347" y="-40550"/>
          <a:ext cx="9952653" cy="6843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52653">
                  <a:extLst>
                    <a:ext uri="{9D8B030D-6E8A-4147-A177-3AD203B41FA5}">
                      <a16:colId xmlns:a16="http://schemas.microsoft.com/office/drawing/2014/main" val="1473631676"/>
                    </a:ext>
                  </a:extLst>
                </a:gridCol>
              </a:tblGrid>
              <a:tr h="59558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Arial Black" panose="020B0A04020102020204" pitchFamily="34" charset="0"/>
                        </a:rPr>
                        <a:t>На первом месте должно быть воспитание, а потом образование.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Иначе…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«1» – это наша человечность. Самое необходимое в жизни качество.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«0» – это наши достижения, которые с человечностью увеличивают нас в 10 раз.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«0» — это опыт, с которым человек стал «100».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«0» — это осторожность.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«0» — это успех.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«0» — это любовь.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Каждый добавленный «0» в «10» раз облагораживает человека.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Если мы уберём «1», стоящую вначале, ряда цифр, то останутся никчёмные, ничего не значащие нули…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«Если у нас не будет человечности, остальное ничего не стоит!»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1238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34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E0525-2012-4B8F-B372-F16F0233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841" y="18255"/>
            <a:ext cx="10417434" cy="132556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ВОСПИТАНИЕ, ОБУЧЕНИЕ, СОЦИАЛИЗАЦИЯ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0DF345-395E-4A9C-ABD7-53C13642F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697" y="1343818"/>
            <a:ext cx="11644605" cy="5387344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Их называют «другие»: чем отличаются от нас люди с ментальной инвалидностью, которым обусловлены врожденные или приобретенные интеллектуальные и психические расстройства.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Под определением «ментальная инвалидность» обычно понимают самые разные отклонения: аутизм, дефекты речи, шизофрению, эпилепсию, умственную отсталость. Людей с подобными заболеваниями сложно объединить в одну группу, что в свою очередь затрудняет и разработку единых подходов к их образованию. </a:t>
            </a:r>
          </a:p>
          <a:p>
            <a:pPr algn="ctr"/>
            <a:r>
              <a:rPr lang="ru-RU" sz="1800" b="1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Ментальные нарушения – тяжелое нарушение психического развития, при котором, прежде всего страдает способность к социальному взаимодействию и поведению. </a:t>
            </a:r>
          </a:p>
          <a:p>
            <a:pPr marL="0" indent="0" algn="ctr">
              <a:buNone/>
            </a:pPr>
            <a:r>
              <a:rPr lang="ru-RU" sz="1800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У таких детей отмечаются нарушения интеллектуального развития, возникающие на ранних возрастных этапах. </a:t>
            </a:r>
          </a:p>
          <a:p>
            <a:pPr algn="ctr"/>
            <a:r>
              <a:rPr lang="ru-RU" sz="1800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Дети с ментальными нарушениями имеют ряд специфических особенностей, которые проявляются: в отставании сроков и темпе развития; инертности, пассивности, отмечаемых во всех сферах жизнедеятельности ребенка; существенном недоразвитии моторных и речевых функций; несформированности когнитивной деятельности; примитивности интересов, потребностей, мотивов; снижении познавательного интереса; нарушении эмоционально-волевой сферы. </a:t>
            </a:r>
          </a:p>
          <a:p>
            <a:pPr algn="ctr"/>
            <a:r>
              <a:rPr lang="ru-RU" sz="1800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Часто «особому» ребенку трудно установить эмоциональный контакт даже с родными, а тем более с другими детьми и взрослыми. </a:t>
            </a:r>
          </a:p>
          <a:p>
            <a:pPr algn="ctr"/>
            <a:r>
              <a:rPr lang="ru-RU" sz="1800" dirty="0"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Навыки самообслуживания, взаимодействия и общения, у «особого» ребенка могут сформироваться только в результате специальной работы. </a:t>
            </a:r>
            <a:endParaRPr lang="ru-RU" sz="6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F69AB093-EBDD-46B0-9F46-C486CAD8EC65}"/>
              </a:ext>
            </a:extLst>
          </p:cNvPr>
          <p:cNvSpPr txBox="1">
            <a:spLocks/>
          </p:cNvSpPr>
          <p:nvPr/>
        </p:nvSpPr>
        <p:spPr>
          <a:xfrm>
            <a:off x="3962400" y="6440529"/>
            <a:ext cx="4267200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2"/>
                </a:solidFill>
              </a:rPr>
              <a:t>Шаблоны презентаций с сайта </a:t>
            </a:r>
            <a:r>
              <a:rPr lang="en-US" sz="1200" dirty="0">
                <a:hlinkClick r:id="rId2"/>
              </a:rPr>
              <a:t>presentation-creation.ru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09161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89FC19-E721-CABE-DFE6-56E06AE71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393" y="0"/>
            <a:ext cx="6318607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EAFE47-5DCF-07CE-E7F4-96EB03B8265D}"/>
              </a:ext>
            </a:extLst>
          </p:cNvPr>
          <p:cNvSpPr txBox="1"/>
          <p:nvPr/>
        </p:nvSpPr>
        <p:spPr>
          <a:xfrm>
            <a:off x="5972255" y="0"/>
            <a:ext cx="6120882" cy="77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chemeClr val="bg2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«Не всё включено»</a:t>
            </a:r>
            <a:endParaRPr lang="ru-RU" sz="44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2A02EB-7AA6-0248-F7D5-E388A0ACFBFB}"/>
              </a:ext>
            </a:extLst>
          </p:cNvPr>
          <p:cNvSpPr txBox="1"/>
          <p:nvPr/>
        </p:nvSpPr>
        <p:spPr>
          <a:xfrm>
            <a:off x="258097" y="100669"/>
            <a:ext cx="5615295" cy="7048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Какие особенности свойственны людям с подобными заболеваниями?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36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Как обучать?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3600" b="1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Как вести себя с такими личностями?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3600" b="1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Закон гарантирует одинаковые права на образование всем детям без исключения.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8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40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06AFA055-608C-95B2-82E2-DF88F308C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11127" y="911126"/>
            <a:ext cx="6858000" cy="503574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F34592-7049-6042-2001-AA5C5424F1A2}"/>
              </a:ext>
            </a:extLst>
          </p:cNvPr>
          <p:cNvSpPr txBox="1"/>
          <p:nvPr/>
        </p:nvSpPr>
        <p:spPr>
          <a:xfrm>
            <a:off x="5755158" y="0"/>
            <a:ext cx="61812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1200" dirty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«СМЕНИТЬ ПРИОРИТЕТЫ»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037EA9-E328-58FB-286A-6974FC89113A}"/>
              </a:ext>
            </a:extLst>
          </p:cNvPr>
          <p:cNvSpPr txBox="1"/>
          <p:nvPr/>
        </p:nvSpPr>
        <p:spPr>
          <a:xfrm>
            <a:off x="5125064" y="707886"/>
            <a:ext cx="7066935" cy="7263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Особое обучение, специально разработанные способы подачи учебного материала. Притом для каждого типа нарушения методы свои. </a:t>
            </a:r>
          </a:p>
          <a:p>
            <a:pPr marL="342900" indent="-342900">
              <a:buFontTx/>
              <a:buAutoNum type="arabicPeriod"/>
            </a:pPr>
            <a:r>
              <a:rPr lang="ru-RU" sz="3200" b="1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Подобранная визуализация, частая повторяемость, и постепенность нагрузки. </a:t>
            </a:r>
          </a:p>
          <a:p>
            <a:pPr marL="342900" indent="-342900">
              <a:buFontTx/>
              <a:buAutoNum type="arabicPeriod"/>
            </a:pPr>
            <a:r>
              <a:rPr lang="ru-RU" sz="3200" b="1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Их поведение отличается непредсказуемостью, лишенными интеллекта и чувств. </a:t>
            </a:r>
          </a:p>
          <a:p>
            <a:pPr marL="342900" indent="-342900">
              <a:buFontTx/>
              <a:buAutoNum type="arabicPeriod"/>
            </a:pPr>
            <a:r>
              <a:rPr lang="ru-RU" sz="3200" b="1" kern="1200" dirty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Менять сам подход к образованию.</a:t>
            </a:r>
            <a:endParaRPr lang="ru-RU" sz="3200" b="1" dirty="0">
              <a:solidFill>
                <a:srgbClr val="C00000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sz="240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sz="20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ru-RU" sz="18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indent="-457200">
              <a:buAutoNum type="arabicPeriod"/>
            </a:pP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5309-E3B5-40D7-BCB7-8AD6BD63E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078" y="18256"/>
            <a:ext cx="11229197" cy="1677056"/>
          </a:xfrm>
        </p:spPr>
        <p:txBody>
          <a:bodyPr/>
          <a:lstStyle/>
          <a:p>
            <a:br>
              <a:rPr lang="ru-RU" sz="2400" b="1" dirty="0">
                <a:solidFill>
                  <a:srgbClr val="385623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</a:br>
            <a:br>
              <a:rPr lang="ru-RU" sz="2400" b="1" dirty="0">
                <a:solidFill>
                  <a:srgbClr val="385623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РАСТЕНИЕВОДСТВО» </a:t>
            </a:r>
            <a:br>
              <a:rPr lang="ru-RU" sz="1800" b="1" dirty="0">
                <a:solidFill>
                  <a:schemeClr val="accent5">
                    <a:lumMod val="50000"/>
                  </a:schemeClr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</a:b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               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D9A64-0052-4B4A-A5CA-D486AF49C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720850"/>
            <a:ext cx="2990850" cy="4351338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ПРИВЕТСТВИЕ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194E05A-EC23-4BD6-8683-FBF47732B49A}"/>
              </a:ext>
            </a:extLst>
          </p:cNvPr>
          <p:cNvSpPr txBox="1">
            <a:spLocks/>
          </p:cNvSpPr>
          <p:nvPr/>
        </p:nvSpPr>
        <p:spPr>
          <a:xfrm>
            <a:off x="4600575" y="1720850"/>
            <a:ext cx="2990850" cy="435133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</a:rPr>
              <a:t>ПОДГОТОВКА К УРОКУ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5A405CD-F697-4B79-80C2-75189248ACF1}"/>
              </a:ext>
            </a:extLst>
          </p:cNvPr>
          <p:cNvSpPr txBox="1">
            <a:spLocks/>
          </p:cNvSpPr>
          <p:nvPr/>
        </p:nvSpPr>
        <p:spPr>
          <a:xfrm>
            <a:off x="8534404" y="1720850"/>
            <a:ext cx="2990850" cy="4351338"/>
          </a:xfrm>
          <a:prstGeom prst="rect">
            <a:avLst/>
          </a:prstGeom>
          <a:solidFill>
            <a:schemeClr val="accent3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«ЭКСКУРСИЯ НА ПРИШКОЛЬНЫЙ УЧАСТОК»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C6D3FEC-7266-4190-8AE0-D296208AF55C}"/>
              </a:ext>
            </a:extLst>
          </p:cNvPr>
          <p:cNvSpPr/>
          <p:nvPr/>
        </p:nvSpPr>
        <p:spPr>
          <a:xfrm>
            <a:off x="1685925" y="5715000"/>
            <a:ext cx="733425" cy="7334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16DCB5E-6E1D-4436-96E1-DB6919EB92B7}"/>
              </a:ext>
            </a:extLst>
          </p:cNvPr>
          <p:cNvSpPr/>
          <p:nvPr/>
        </p:nvSpPr>
        <p:spPr>
          <a:xfrm>
            <a:off x="5729287" y="5715000"/>
            <a:ext cx="733425" cy="7334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B228D4A-3532-488E-B05B-CAD7EFE09BD9}"/>
              </a:ext>
            </a:extLst>
          </p:cNvPr>
          <p:cNvSpPr/>
          <p:nvPr/>
        </p:nvSpPr>
        <p:spPr>
          <a:xfrm>
            <a:off x="9767887" y="5705475"/>
            <a:ext cx="733425" cy="7334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7186D8-6EC3-4BBB-81BD-CCDAEDEBD364}"/>
              </a:ext>
            </a:extLst>
          </p:cNvPr>
          <p:cNvSpPr txBox="1"/>
          <p:nvPr/>
        </p:nvSpPr>
        <p:spPr>
          <a:xfrm>
            <a:off x="1685925" y="5715000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17899F-CA27-40C3-9CC0-CD67DEA74099}"/>
              </a:ext>
            </a:extLst>
          </p:cNvPr>
          <p:cNvSpPr txBox="1"/>
          <p:nvPr/>
        </p:nvSpPr>
        <p:spPr>
          <a:xfrm>
            <a:off x="5729288" y="5753100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31939-71EA-4DF4-95A9-FF7EF1CB2DCD}"/>
              </a:ext>
            </a:extLst>
          </p:cNvPr>
          <p:cNvSpPr txBox="1"/>
          <p:nvPr/>
        </p:nvSpPr>
        <p:spPr>
          <a:xfrm>
            <a:off x="9767887" y="5705475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3"/>
                </a:solidFill>
              </a:rPr>
              <a:t>3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67B668-04D3-8389-5F6D-63727E406D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709" y="34419"/>
            <a:ext cx="1787751" cy="1236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14865E-C305-A6D4-C42C-7AA6C538D9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171" y="49556"/>
            <a:ext cx="1787751" cy="1222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Изображение выглядит как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6FAAA8A8-265A-C719-0D44-2A4C5E06B5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402" y="63382"/>
            <a:ext cx="1285919" cy="122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D33ABC19-B4B9-09CA-5DEB-68917C2A9F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18" y="335496"/>
            <a:ext cx="881433" cy="3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Изображение выглядит как текст, здание, окно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A7563DB4-FDE1-C6B0-1AF0-77FDEEA55F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07196" y="106672"/>
            <a:ext cx="999079" cy="113654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10835E8-4C41-EFAD-2C00-D78C5CC7FF61}"/>
              </a:ext>
            </a:extLst>
          </p:cNvPr>
          <p:cNvSpPr txBox="1"/>
          <p:nvPr/>
        </p:nvSpPr>
        <p:spPr>
          <a:xfrm>
            <a:off x="8025636" y="867025"/>
            <a:ext cx="18404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385623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«РАСТЕНИЯ»</a:t>
            </a:r>
            <a:endParaRPr lang="ru-RU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78AD566-7FDF-B686-7F10-53405F67B3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2210111"/>
            <a:ext cx="1337310" cy="94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EB1D163-C5BA-07EC-E64D-4B56012724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091" y="2206301"/>
            <a:ext cx="1343025" cy="94869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1CD8D70-8D9C-2BAC-5531-DC25EFF8BEC8}"/>
              </a:ext>
            </a:extLst>
          </p:cNvPr>
          <p:cNvSpPr txBox="1"/>
          <p:nvPr/>
        </p:nvSpPr>
        <p:spPr>
          <a:xfrm>
            <a:off x="779301" y="3348593"/>
            <a:ext cx="2773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«Добро в ладошках»</a:t>
            </a:r>
            <a:r>
              <a:rPr lang="ru-RU" sz="18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36CB1A-AD61-C482-06E4-FD35E20E234F}"/>
              </a:ext>
            </a:extLst>
          </p:cNvPr>
          <p:cNvSpPr txBox="1"/>
          <p:nvPr/>
        </p:nvSpPr>
        <p:spPr>
          <a:xfrm>
            <a:off x="561684" y="3717925"/>
            <a:ext cx="2564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«Солнышко для настроения»</a:t>
            </a:r>
            <a:r>
              <a:rPr lang="ru-RU" sz="18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" name="Рисунок 24" descr="Изображение выглядит как кухонная посуда&#10;&#10;Автоматически созданное описание">
            <a:extLst>
              <a:ext uri="{FF2B5EF4-FFF2-40B4-BE49-F238E27FC236}">
                <a16:creationId xmlns:a16="http://schemas.microsoft.com/office/drawing/2014/main" id="{A14973AA-4C9E-A3D8-0371-8E21C5EAEC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34" y="4368634"/>
            <a:ext cx="1234840" cy="92683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0FF1E2A-42AA-91C4-944A-908F2BACB5D2}"/>
              </a:ext>
            </a:extLst>
          </p:cNvPr>
          <p:cNvSpPr txBox="1"/>
          <p:nvPr/>
        </p:nvSpPr>
        <p:spPr>
          <a:xfrm>
            <a:off x="584668" y="5295467"/>
            <a:ext cx="2990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kern="12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«Ладошки – это барометр настроения»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11E756E-7842-DECD-AE2C-D8E4A0C0B8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53" y="2410375"/>
            <a:ext cx="871430" cy="991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Изображение выглядит как письменная принадлежность, канцелярские товары, карандаш, цветной мелок&#10;&#10;Автоматически созданное описание">
            <a:extLst>
              <a:ext uri="{FF2B5EF4-FFF2-40B4-BE49-F238E27FC236}">
                <a16:creationId xmlns:a16="http://schemas.microsoft.com/office/drawing/2014/main" id="{173E5832-EE14-FDCE-FA02-056516065CA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488" y="2393597"/>
            <a:ext cx="1226820" cy="617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Изображение выглядит как письменная принадлежность, канцелярские товары, труба, ручка&#10;&#10;Автоматически созданное описание">
            <a:extLst>
              <a:ext uri="{FF2B5EF4-FFF2-40B4-BE49-F238E27FC236}">
                <a16:creationId xmlns:a16="http://schemas.microsoft.com/office/drawing/2014/main" id="{E40EAD8A-9BC0-17F7-1727-7F2E3D5CBD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589" y="2918151"/>
            <a:ext cx="1203960" cy="474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80EAE16-9DB9-097B-CA01-6075BB06E1F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227" y="2517692"/>
            <a:ext cx="703955" cy="74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DA4432EC-5690-A0F2-C7BC-A7F87575C8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992" y="2728612"/>
            <a:ext cx="881433" cy="3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0405C59A-C162-4B1D-E818-05C5435799B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5" y="1516764"/>
            <a:ext cx="522605" cy="499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E68DC9D-F7CA-8A09-C037-17025181011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483" y="1261905"/>
            <a:ext cx="1491545" cy="2676721"/>
          </a:xfrm>
          <a:prstGeom prst="rect">
            <a:avLst/>
          </a:prstGeom>
          <a:noFill/>
        </p:spPr>
      </p:pic>
      <p:pic>
        <p:nvPicPr>
          <p:cNvPr id="38" name="Рисунок 37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9A4EA776-0909-212D-2CF4-ADF9B931C9C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767" y="4101361"/>
            <a:ext cx="998376" cy="3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3D5FFA6-D14C-D39B-79E0-C6A994FC7AF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54373" y="3860926"/>
            <a:ext cx="1210310" cy="767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 descr="Изображение выглядит как растение, хвойное дерев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B7AD5DDB-AA70-9F1D-563A-3D0BDC7E47F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088" y="3623690"/>
            <a:ext cx="1137431" cy="744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Рисунок 41" descr="Изображение выглядит как торт, специя, шоколад, еда&#10;&#10;Автоматически созданное описание">
            <a:extLst>
              <a:ext uri="{FF2B5EF4-FFF2-40B4-BE49-F238E27FC236}">
                <a16:creationId xmlns:a16="http://schemas.microsoft.com/office/drawing/2014/main" id="{43C702BA-1209-C931-E681-50006EF6F23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019" y="4403230"/>
            <a:ext cx="1203960" cy="64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Изображение выглядит как аксессуар&#10;&#10;Автоматически созданное описание">
            <a:extLst>
              <a:ext uri="{FF2B5EF4-FFF2-40B4-BE49-F238E27FC236}">
                <a16:creationId xmlns:a16="http://schemas.microsoft.com/office/drawing/2014/main" id="{4FBD5D35-8DED-A63D-5ADC-2A254FF5377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710" y="5095219"/>
            <a:ext cx="679745" cy="795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DA57C5EC-7407-D925-81E6-708184D9316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675" y="5155853"/>
            <a:ext cx="1056640" cy="673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Изображение выглядит как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37D120E3-2F0D-3FB3-3706-024EE81CFF8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299" y="3633919"/>
            <a:ext cx="790248" cy="137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Изображение выглядит как внешний, дерево, земля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4C3E6FE1-33B8-83BE-CF57-628C16E6FE2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338" y="2680646"/>
            <a:ext cx="1050549" cy="1197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Цветы с шипами кроме розы">
            <a:extLst>
              <a:ext uri="{FF2B5EF4-FFF2-40B4-BE49-F238E27FC236}">
                <a16:creationId xmlns:a16="http://schemas.microsoft.com/office/drawing/2014/main" id="{859A22E4-F79F-D0E9-CBFF-2150A6E2AEF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311" y="2793242"/>
            <a:ext cx="1053465" cy="569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92CD218A-ED0F-F223-72D0-1DA3E706E7E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734" y="2793242"/>
            <a:ext cx="998376" cy="36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 descr="Шипастые лозы">
            <a:extLst>
              <a:ext uri="{FF2B5EF4-FFF2-40B4-BE49-F238E27FC236}">
                <a16:creationId xmlns:a16="http://schemas.microsoft.com/office/drawing/2014/main" id="{55DA316B-C5FB-1F69-4AB6-0BA4452706B0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115" y="2799434"/>
            <a:ext cx="908624" cy="556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Рисунок 53" descr="Изображение выглядит как трава, дерево, внешний, поле&#10;&#10;Автоматически созданное описание">
            <a:extLst>
              <a:ext uri="{FF2B5EF4-FFF2-40B4-BE49-F238E27FC236}">
                <a16:creationId xmlns:a16="http://schemas.microsoft.com/office/drawing/2014/main" id="{BBCF48BA-CEBE-8522-DFCC-3BDF95D8922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530" y="3441676"/>
            <a:ext cx="929222" cy="929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4B884763-6D83-0D21-0243-8E1F227FC32C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00314" y="4498253"/>
            <a:ext cx="835762" cy="480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Рисунок 55" descr="Изображение выглядит как растение, цветок, сиреневый, астра&#10;&#10;Автоматически созданное описание">
            <a:extLst>
              <a:ext uri="{FF2B5EF4-FFF2-40B4-BE49-F238E27FC236}">
                <a16:creationId xmlns:a16="http://schemas.microsoft.com/office/drawing/2014/main" id="{1C7C5B44-7C21-651E-40BD-3644221FC9A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954" y="3410653"/>
            <a:ext cx="876298" cy="49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Рисунок 57" descr="Изображение выглядит как трава, внешний, дерев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6D999A2B-FA92-2D43-FD73-E6E1894AC25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527" y="3943272"/>
            <a:ext cx="908624" cy="995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Рисунок 58" descr="Изображение выглядит как дерево, растение, небо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01C5B66E-6C51-EB9D-7157-1A8ECFF9311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483" y="4971607"/>
            <a:ext cx="777240" cy="1019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Рисунок 59" descr="Изображение выглядит как внешний, цветок, растение, розовый&#10;&#10;Автоматически созданное описание">
            <a:extLst>
              <a:ext uri="{FF2B5EF4-FFF2-40B4-BE49-F238E27FC236}">
                <a16:creationId xmlns:a16="http://schemas.microsoft.com/office/drawing/2014/main" id="{F6015C61-FD2D-0BC0-1088-B44CA72ADE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8110" y="3961876"/>
            <a:ext cx="818787" cy="49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E9100D7-572A-EAC3-7A80-1AC32E8E9CD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465" y="4989088"/>
            <a:ext cx="993169" cy="78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Изображение выглядит как цветок, растение, сиреневый, овощ&#10;&#10;Автоматически созданное описание">
            <a:extLst>
              <a:ext uri="{FF2B5EF4-FFF2-40B4-BE49-F238E27FC236}">
                <a16:creationId xmlns:a16="http://schemas.microsoft.com/office/drawing/2014/main" id="{A6FE33E7-4343-1774-128B-A0C90BB8352E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449" y="3853072"/>
            <a:ext cx="485682" cy="49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Изображение выглядит как цветок, растение, внешний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1052241A-ECD4-6751-512D-A2ABA95918CF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803" y="4421638"/>
            <a:ext cx="755064" cy="490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Изображение выглядит как дерево, внешний, человек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CED133B3-C4EB-757E-EB25-5462834A15EA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466" y="4995050"/>
            <a:ext cx="908624" cy="1092111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86CDF7C-3482-8D1A-2FDF-0CB92DDDC64A}"/>
              </a:ext>
            </a:extLst>
          </p:cNvPr>
          <p:cNvSpPr txBox="1"/>
          <p:nvPr/>
        </p:nvSpPr>
        <p:spPr>
          <a:xfrm>
            <a:off x="2703709" y="6204040"/>
            <a:ext cx="69594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«Сменить приоритеты»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87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771</Words>
  <Application>Microsoft Office PowerPoint</Application>
  <PresentationFormat>Широкоэкранный</PresentationFormat>
  <Paragraphs>95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Tahoma</vt:lpstr>
      <vt:lpstr>Times New Roman</vt:lpstr>
      <vt:lpstr>Wingdings</vt:lpstr>
      <vt:lpstr>Тема Office</vt:lpstr>
      <vt:lpstr>1_Тема Office</vt:lpstr>
      <vt:lpstr>  Особенности обучения  детей  с ментальными нарушениями  на уроках «растениеводства»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ВОСПИТАНИЕ, ОБУЧЕНИЕ, СОЦИАЛИЗАЦИЯ</vt:lpstr>
      <vt:lpstr>Презентация PowerPoint</vt:lpstr>
      <vt:lpstr>Презентация PowerPoint</vt:lpstr>
      <vt:lpstr>  «РАСТЕНИЕВОДСТВО»                  </vt:lpstr>
      <vt:lpstr>Презентация PowerPoint</vt:lpstr>
      <vt:lpstr>«не всё потеряно»</vt:lpstr>
      <vt:lpstr>Презентация PowerPoint</vt:lpstr>
      <vt:lpstr>«НЮАНСЫ ОБЩЕНИЯ»   «Условия содержания комнатных растений»  </vt:lpstr>
      <vt:lpstr>«Школьные знания для жизни»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Irina Khruslova</cp:lastModifiedBy>
  <cp:revision>6</cp:revision>
  <cp:lastPrinted>2023-01-09T16:02:37Z</cp:lastPrinted>
  <dcterms:created xsi:type="dcterms:W3CDTF">2021-05-01T17:59:24Z</dcterms:created>
  <dcterms:modified xsi:type="dcterms:W3CDTF">2023-02-14T16:40:44Z</dcterms:modified>
</cp:coreProperties>
</file>