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303" r:id="rId4"/>
    <p:sldId id="259" r:id="rId5"/>
    <p:sldId id="277" r:id="rId6"/>
    <p:sldId id="292" r:id="rId7"/>
    <p:sldId id="284" r:id="rId8"/>
    <p:sldId id="283" r:id="rId9"/>
    <p:sldId id="299" r:id="rId10"/>
    <p:sldId id="285" r:id="rId11"/>
    <p:sldId id="286" r:id="rId12"/>
    <p:sldId id="301" r:id="rId13"/>
    <p:sldId id="287" r:id="rId14"/>
    <p:sldId id="289" r:id="rId15"/>
    <p:sldId id="298" r:id="rId16"/>
    <p:sldId id="290" r:id="rId17"/>
    <p:sldId id="291" r:id="rId18"/>
    <p:sldId id="302" r:id="rId19"/>
    <p:sldId id="294" r:id="rId20"/>
    <p:sldId id="293" r:id="rId21"/>
    <p:sldId id="295" r:id="rId22"/>
    <p:sldId id="296" r:id="rId23"/>
    <p:sldId id="275" r:id="rId24"/>
    <p:sldId id="274" r:id="rId25"/>
    <p:sldId id="29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D58D0C-F1B2-4C59-B58B-B33292167764}" type="datetimeFigureOut">
              <a:rPr lang="ru-RU" smtClean="0"/>
              <a:t>18.02.2023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3CA57-7AE5-4C50-9012-181E7737B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62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29784-28A6-4776-A419-9E68F62CBF41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62C0A-0276-4F36-8651-D7F655788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atrioticheskie-ramki-dlya-oformleniya-v-detskom-sadu-70794-large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484785"/>
            <a:ext cx="5400600" cy="1728191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МБДОУ «Детский сад №10»</a:t>
            </a:r>
            <a:r>
              <a:rPr lang="ru-RU" sz="3100" dirty="0" smtClean="0">
                <a:latin typeface="Batang" pitchFamily="18" charset="-127"/>
                <a:ea typeface="Batang" pitchFamily="18" charset="-127"/>
              </a:rPr>
              <a:t/>
            </a:r>
            <a:br>
              <a:rPr lang="ru-RU" sz="3100" dirty="0" smtClean="0">
                <a:latin typeface="Batang" pitchFamily="18" charset="-127"/>
                <a:ea typeface="Batang" pitchFamily="18" charset="-127"/>
              </a:rPr>
            </a:br>
            <a:r>
              <a:rPr lang="ru-RU" sz="3100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3100" dirty="0">
                <a:latin typeface="Batang" pitchFamily="18" charset="-127"/>
                <a:ea typeface="Batang" pitchFamily="18" charset="-127"/>
              </a:rPr>
            </a:br>
            <a:r>
              <a:rPr lang="ru-RU" sz="3100" smtClean="0">
                <a:latin typeface="Batang" pitchFamily="18" charset="-127"/>
                <a:ea typeface="Batang" pitchFamily="18" charset="-127"/>
              </a:rPr>
              <a:t/>
            </a:r>
            <a:br>
              <a:rPr lang="ru-RU" sz="3100" smtClean="0">
                <a:latin typeface="Batang" pitchFamily="18" charset="-127"/>
                <a:ea typeface="Batang" pitchFamily="18" charset="-127"/>
              </a:rPr>
            </a:br>
            <a:r>
              <a:rPr lang="ru-RU" sz="2400" b="1" u="sng" smtClean="0">
                <a:latin typeface="Batang" pitchFamily="18" charset="-127"/>
                <a:ea typeface="Batang" pitchFamily="18" charset="-127"/>
              </a:rPr>
              <a:t>Педагогиче</a:t>
            </a:r>
            <a:r>
              <a:rPr lang="ru-RU" sz="2400" b="1" u="sng" smtClean="0">
                <a:latin typeface="Batang" pitchFamily="18" charset="-127"/>
                <a:ea typeface="Batang" pitchFamily="18" charset="-127"/>
              </a:rPr>
              <a:t>ский </a:t>
            </a:r>
            <a:r>
              <a:rPr lang="ru-RU" sz="2400" b="1" u="sng" dirty="0" smtClean="0">
                <a:latin typeface="Batang" pitchFamily="18" charset="-127"/>
                <a:ea typeface="Batang" pitchFamily="18" charset="-127"/>
              </a:rPr>
              <a:t>проект</a:t>
            </a:r>
            <a:r>
              <a:rPr lang="ru-RU" sz="31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3100" b="1" dirty="0">
                <a:latin typeface="Batang" pitchFamily="18" charset="-127"/>
                <a:ea typeface="Batang" pitchFamily="18" charset="-127"/>
              </a:rPr>
            </a:br>
            <a:r>
              <a:rPr lang="ru-RU" sz="3600" b="1" dirty="0" smtClean="0">
                <a:latin typeface="Batang" pitchFamily="18" charset="-127"/>
                <a:ea typeface="Batang" pitchFamily="18" charset="-127"/>
              </a:rPr>
              <a:t>«Моя Родина - Россия»</a:t>
            </a:r>
            <a:br>
              <a:rPr lang="ru-RU" sz="36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36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3600" b="1" dirty="0">
                <a:latin typeface="Batang" pitchFamily="18" charset="-127"/>
                <a:ea typeface="Batang" pitchFamily="18" charset="-127"/>
              </a:rPr>
            </a:br>
            <a:endParaRPr lang="ru-RU" sz="28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429000"/>
            <a:ext cx="4464496" cy="3429000"/>
          </a:xfrm>
        </p:spPr>
        <p:txBody>
          <a:bodyPr>
            <a:normAutofit fontScale="92500" lnSpcReduction="10000"/>
          </a:bodyPr>
          <a:lstStyle/>
          <a:p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Тип: </a:t>
            </a:r>
            <a:r>
              <a:rPr lang="ru-RU" sz="1800" dirty="0" smtClean="0">
                <a:solidFill>
                  <a:schemeClr val="tx1"/>
                </a:solidFill>
              </a:rPr>
              <a:t> познавательно-исследовательский,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групповой.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Продолжительность</a:t>
            </a:r>
            <a:r>
              <a:rPr lang="ru-RU" sz="1800" dirty="0" smtClean="0">
                <a:solidFill>
                  <a:schemeClr val="tx1"/>
                </a:solidFill>
              </a:rPr>
              <a:t>:</a:t>
            </a:r>
            <a:r>
              <a:rPr lang="ru-RU" sz="1800" dirty="0">
                <a:solidFill>
                  <a:schemeClr val="tx1"/>
                </a:solidFill>
              </a:rPr>
              <a:t> 1</a:t>
            </a:r>
            <a:r>
              <a:rPr lang="ru-RU" sz="1800" dirty="0" smtClean="0">
                <a:solidFill>
                  <a:schemeClr val="tx1"/>
                </a:solidFill>
              </a:rPr>
              <a:t> неделя</a:t>
            </a:r>
            <a:r>
              <a:rPr lang="ru-RU" sz="1800" dirty="0">
                <a:solidFill>
                  <a:schemeClr val="tx1"/>
                </a:solidFill>
              </a:rPr>
              <a:t> 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>Участники проекта</a:t>
            </a:r>
            <a:r>
              <a:rPr lang="ru-RU" sz="1800" dirty="0">
                <a:solidFill>
                  <a:schemeClr val="tx1"/>
                </a:solidFill>
              </a:rPr>
              <a:t>: 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Миронов Арсений, 6 лет</a:t>
            </a:r>
          </a:p>
          <a:p>
            <a:r>
              <a:rPr lang="ru-RU" sz="1800" dirty="0" err="1" smtClean="0">
                <a:solidFill>
                  <a:schemeClr val="tx1"/>
                </a:solidFill>
              </a:rPr>
              <a:t>Поздеев</a:t>
            </a:r>
            <a:r>
              <a:rPr lang="ru-RU" sz="1800" dirty="0" smtClean="0">
                <a:solidFill>
                  <a:schemeClr val="tx1"/>
                </a:solidFill>
              </a:rPr>
              <a:t> Павел, 5 лет.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smtClean="0">
                <a:solidFill>
                  <a:schemeClr val="tx1"/>
                </a:solidFill>
              </a:rPr>
              <a:t>Руководитель: </a:t>
            </a:r>
            <a:r>
              <a:rPr lang="ru-RU" sz="1800" smtClean="0">
                <a:solidFill>
                  <a:schemeClr val="tx1"/>
                </a:solidFill>
              </a:rPr>
              <a:t>Маслова </a:t>
            </a:r>
            <a:r>
              <a:rPr lang="ru-RU" sz="1800" dirty="0" smtClean="0">
                <a:solidFill>
                  <a:schemeClr val="tx1"/>
                </a:solidFill>
              </a:rPr>
              <a:t>Л.Н.</a:t>
            </a:r>
          </a:p>
          <a:p>
            <a:endParaRPr lang="ru-RU" sz="1800" dirty="0" smtClean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endParaRPr lang="ru-RU" sz="1800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 smtClean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 smtClean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 smtClean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 smtClean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sz="1800" b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000" b="1" dirty="0" smtClean="0">
                <a:solidFill>
                  <a:srgbClr val="002060"/>
                </a:solidFill>
              </a:rPr>
              <a:t/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3569500" cy="4771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АДМИН\Downloads\IMG-641204963fdb00ae245e447627e1a22b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034" y="1145745"/>
            <a:ext cx="3499924" cy="467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10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700" b="1" dirty="0" smtClean="0">
                <a:solidFill>
                  <a:srgbClr val="002060"/>
                </a:solidFill>
              </a:rPr>
              <a:t/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620688"/>
            <a:ext cx="3826528" cy="562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Содержимое 3" descr="RU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8701" y="1916832"/>
            <a:ext cx="4566155" cy="30441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8" y="2276872"/>
            <a:ext cx="99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М</a:t>
            </a:r>
            <a:r>
              <a:rPr lang="ru-RU" sz="3200" b="1" dirty="0" smtClean="0"/>
              <a:t>ир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03648" y="3309761"/>
            <a:ext cx="2376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С</a:t>
            </a:r>
            <a:r>
              <a:rPr lang="ru-RU" sz="3200" b="1" dirty="0" smtClean="0"/>
              <a:t>вобода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4221088"/>
            <a:ext cx="1050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С</a:t>
            </a:r>
            <a:r>
              <a:rPr lang="ru-RU" sz="3200" b="1" dirty="0" smtClean="0"/>
              <a:t>ила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2278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700" b="1" dirty="0" smtClean="0">
                <a:solidFill>
                  <a:srgbClr val="002060"/>
                </a:solidFill>
              </a:rPr>
              <a:t>Государственные символы на спортивных соревнованиях</a:t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50" y="1772816"/>
            <a:ext cx="4303314" cy="4410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813" y="836712"/>
            <a:ext cx="2009925" cy="2097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06747"/>
            <a:ext cx="4425411" cy="281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012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3600" b="1" dirty="0" smtClean="0">
                <a:solidFill>
                  <a:srgbClr val="002060"/>
                </a:solidFill>
              </a:rPr>
              <a:t>Президент России – В.В. Путин. Кремль.</a:t>
            </a:r>
            <a:r>
              <a:rPr lang="ru-RU" sz="3600" b="1" dirty="0" smtClean="0"/>
              <a:t>                                                                                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ru-RU" sz="3600" dirty="0" smtClean="0"/>
              <a:t>                                                                                    </a:t>
            </a:r>
            <a:br>
              <a:rPr lang="ru-RU" sz="3600" dirty="0" smtClean="0"/>
            </a:br>
            <a:r>
              <a:rPr lang="ru-RU" sz="3600" dirty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                                        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082" name="Picture 10" descr="https://ugra.ru/pics-ds05.infourok.ru/uploads/ex/0615/00025004-2d5ceadd/hello_html_m4db9e24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38393"/>
            <a:ext cx="3096344" cy="4160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38393"/>
            <a:ext cx="3024336" cy="4480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5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  </a:t>
            </a:r>
            <a:r>
              <a:rPr lang="ru-RU" sz="3600" b="1" dirty="0" smtClean="0">
                <a:solidFill>
                  <a:srgbClr val="002060"/>
                </a:solidFill>
              </a:rPr>
              <a:t>Народные промыслы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72247"/>
            <a:ext cx="4176464" cy="556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72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4506888" cy="5316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3977752" cy="4405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1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    </a:t>
            </a:r>
            <a:r>
              <a:rPr lang="ru-RU" sz="3600" b="1" dirty="0" smtClean="0">
                <a:solidFill>
                  <a:srgbClr val="002060"/>
                </a:solidFill>
              </a:rPr>
              <a:t>«Уголок русской избы»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36712"/>
            <a:ext cx="4707942" cy="55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94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>Заключение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396044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08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b="1" dirty="0" smtClean="0">
                <a:solidFill>
                  <a:srgbClr val="002060"/>
                </a:solidFill>
              </a:rPr>
              <a:t>Актуальность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59632"/>
            <a:ext cx="7704856" cy="577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999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u="sng" dirty="0" smtClean="0"/>
              <a:t>Цель: </a:t>
            </a:r>
            <a:r>
              <a:rPr lang="ru-RU" sz="2200" u="sng" dirty="0" smtClean="0"/>
              <a:t>воспитание любви к Родине.</a:t>
            </a:r>
            <a:br>
              <a:rPr lang="ru-RU" sz="2200" u="sng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Задачи:</a:t>
            </a:r>
            <a:br>
              <a:rPr lang="ru-RU" sz="2200" b="1" dirty="0" smtClean="0"/>
            </a:br>
            <a:r>
              <a:rPr lang="ru-RU" sz="2200" dirty="0" smtClean="0"/>
              <a:t>познакомиться </a:t>
            </a:r>
            <a:r>
              <a:rPr lang="ru-RU" sz="2200" dirty="0"/>
              <a:t>с народами России;</a:t>
            </a:r>
            <a:br>
              <a:rPr lang="ru-RU" sz="2200" dirty="0"/>
            </a:br>
            <a:r>
              <a:rPr lang="ru-RU" sz="2200" dirty="0"/>
              <a:t>узнать что такое дружба  народов;</a:t>
            </a:r>
            <a:br>
              <a:rPr lang="ru-RU" sz="2200" dirty="0"/>
            </a:br>
            <a:r>
              <a:rPr lang="ru-RU" sz="2200" dirty="0"/>
              <a:t>познакомиться с героями, которые прославили Россию.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Гипотеза:</a:t>
            </a:r>
            <a:r>
              <a:rPr lang="ru-RU" sz="2200" dirty="0"/>
              <a:t> Если мы  едины, мы не победимы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 </a:t>
            </a:r>
            <a:r>
              <a:rPr lang="ru-RU" sz="2200" b="1" dirty="0"/>
              <a:t>Методы: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интернет</a:t>
            </a:r>
            <a:br>
              <a:rPr lang="ru-RU" sz="2200" dirty="0"/>
            </a:br>
            <a:r>
              <a:rPr lang="ru-RU" sz="2200" dirty="0"/>
              <a:t>беседа;</a:t>
            </a:r>
            <a:br>
              <a:rPr lang="ru-RU" sz="2200" dirty="0"/>
            </a:br>
            <a:r>
              <a:rPr lang="ru-RU" sz="2200" dirty="0"/>
              <a:t>экскурсия в библиотеку;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1102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3100" b="1" dirty="0" smtClean="0">
                <a:solidFill>
                  <a:srgbClr val="002060"/>
                </a:solidFill>
              </a:rPr>
              <a:t>Актуальность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2000" dirty="0"/>
          </a:p>
        </p:txBody>
      </p:sp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271712" y="2134394"/>
            <a:ext cx="4600575" cy="3457575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98768"/>
            <a:ext cx="8928992" cy="530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>Народы России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2816"/>
            <a:ext cx="4392489" cy="3987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4368700" cy="388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33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 smtClean="0">
                <a:solidFill>
                  <a:srgbClr val="002060"/>
                </a:solidFill>
              </a:rPr>
              <a:t>Пословицы о дружбе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5380538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052736"/>
            <a:ext cx="8784976" cy="5547471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733454" y="1484784"/>
            <a:ext cx="4303042" cy="453650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Дружба – великая сила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друга – ищи, а нашёл –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береги.</a:t>
            </a: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Один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всех и все за одного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имей сто рублей, а имей сто друзей.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484784"/>
            <a:ext cx="4481935" cy="3997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436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 smtClean="0">
                <a:solidFill>
                  <a:srgbClr val="002060"/>
                </a:solidFill>
              </a:rPr>
              <a:t>Экскурсия в библиотеку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1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067175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807" y="980728"/>
            <a:ext cx="3997575" cy="528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97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5380538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73444" y="-99392"/>
            <a:ext cx="9276523" cy="69573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Кузьма Минин и Дмитрий Пожарский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271712" y="2134394"/>
            <a:ext cx="4600575" cy="345757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72" y="1268760"/>
            <a:ext cx="8807613" cy="528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404664"/>
            <a:ext cx="8363272" cy="6453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2794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6" name="Рисунок 5" descr="m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404664"/>
            <a:ext cx="4955396" cy="331276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4578693" cy="385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069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734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   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>Заключение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/>
              <a:t>                  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55012"/>
            <a:ext cx="3960440" cy="545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77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-8778" y="11663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u="sng" dirty="0" smtClean="0"/>
              <a:t>Цель  </a:t>
            </a:r>
            <a:r>
              <a:rPr lang="ru-RU" sz="2000" b="1" u="sng" dirty="0"/>
              <a:t>проекта: </a:t>
            </a:r>
            <a:r>
              <a:rPr lang="ru-RU" sz="2000" u="sng" dirty="0"/>
              <a:t>воспитание любви к Родине</a:t>
            </a:r>
            <a:r>
              <a:rPr lang="ru-RU" sz="2000" u="sng" dirty="0" smtClean="0"/>
              <a:t>.</a:t>
            </a:r>
            <a:br>
              <a:rPr lang="ru-RU" sz="2000" u="sng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Задачи: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узнать о России;</a:t>
            </a:r>
            <a:br>
              <a:rPr lang="ru-RU" sz="2000" dirty="0"/>
            </a:br>
            <a:r>
              <a:rPr lang="ru-RU" sz="2000" dirty="0"/>
              <a:t>рассмотреть её на карте;</a:t>
            </a:r>
            <a:br>
              <a:rPr lang="ru-RU" sz="2000" dirty="0"/>
            </a:br>
            <a:r>
              <a:rPr lang="ru-RU" sz="2000" dirty="0"/>
              <a:t>познакомиться с государственными символами;</a:t>
            </a:r>
            <a:br>
              <a:rPr lang="ru-RU" sz="2000" dirty="0"/>
            </a:br>
            <a:r>
              <a:rPr lang="ru-RU" sz="2000" dirty="0"/>
              <a:t>выяснить, чем богата Россия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Гипотеза:</a:t>
            </a:r>
            <a:r>
              <a:rPr lang="ru-RU" sz="2000" dirty="0"/>
              <a:t> Самое милое сердцу место на земле – это родина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 Методы: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интернет;</a:t>
            </a:r>
            <a:br>
              <a:rPr lang="ru-RU" sz="2000" dirty="0"/>
            </a:br>
            <a:r>
              <a:rPr lang="ru-RU" sz="2000" dirty="0"/>
              <a:t>беседа;</a:t>
            </a:r>
            <a:br>
              <a:rPr lang="ru-RU" sz="2000" dirty="0"/>
            </a:br>
            <a:r>
              <a:rPr lang="ru-RU" sz="2000" dirty="0"/>
              <a:t>чтение </a:t>
            </a:r>
            <a:r>
              <a:rPr lang="ru-RU" sz="2000" dirty="0" smtClean="0"/>
              <a:t>энциклопедии;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экскурсия в библиотеку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8956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4" cy="610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3100" b="1" dirty="0" smtClean="0">
                <a:solidFill>
                  <a:srgbClr val="002060"/>
                </a:solidFill>
              </a:rPr>
              <a:t> Мультфильм «Россия»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6" name="Picture 2" descr="C:\Users\АДМИН\Downloads\IMG-41e7631715e00c81b7c2432291b8a55f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3863536" cy="516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2736"/>
            <a:ext cx="3916077" cy="523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69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4000" b="1" dirty="0" smtClean="0">
                <a:solidFill>
                  <a:srgbClr val="002060"/>
                </a:solidFill>
              </a:rPr>
              <a:t>Карта России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102" y="836712"/>
            <a:ext cx="4176464" cy="556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59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772651"/>
            <a:ext cx="4126701" cy="5390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72651"/>
            <a:ext cx="4032448" cy="5390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2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64533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3100" b="1" dirty="0" smtClean="0">
                <a:solidFill>
                  <a:srgbClr val="002060"/>
                </a:solidFill>
              </a:rPr>
              <a:t>Государственные символы России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" name="Picture 3" descr="C:\Documents and Settings\Admin\Рабочий стол\j0400812-12130845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8531" y="1101459"/>
            <a:ext cx="2952750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Documents and Settings\Admin\Рабочий стол\3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337" y="1101459"/>
            <a:ext cx="2376487" cy="2808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Documents and Settings\Admin\Рабочий стол\97857140098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6508" y="1101459"/>
            <a:ext cx="2469092" cy="2605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3966798"/>
            <a:ext cx="1874007" cy="251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35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5380538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-100204"/>
            <a:ext cx="9143999" cy="6850804"/>
          </a:xfrm>
        </p:spPr>
      </p:pic>
      <p:pic>
        <p:nvPicPr>
          <p:cNvPr id="9" name="Рисунок 8" descr="герб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052736"/>
            <a:ext cx="3312368" cy="3974842"/>
          </a:xfrm>
          <a:prstGeom prst="rect">
            <a:avLst/>
          </a:prstGeom>
        </p:spPr>
      </p:pic>
      <p:pic>
        <p:nvPicPr>
          <p:cNvPr id="10" name="Рисунок 9" descr="800px-Coat_of_arms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1988840"/>
            <a:ext cx="5362437" cy="5424635"/>
          </a:xfrm>
          <a:prstGeom prst="rect">
            <a:avLst/>
          </a:prstGeom>
        </p:spPr>
      </p:pic>
      <p:pic>
        <p:nvPicPr>
          <p:cNvPr id="11" name="Рисунок 10" descr="0_836cf_8b44935f_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0"/>
            <a:ext cx="2698428" cy="2952328"/>
          </a:xfrm>
          <a:prstGeom prst="rect">
            <a:avLst/>
          </a:prstGeom>
        </p:spPr>
      </p:pic>
      <p:pic>
        <p:nvPicPr>
          <p:cNvPr id="12" name="Рисунок 11" descr="500301_html_25f1c1b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5517232"/>
            <a:ext cx="720080" cy="8690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57529E-6 L -0.54132 -0.258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0" y="-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61693E-6 L -0.59652 0.210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3669E-6 L -0.17327 -0.399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</TotalTime>
  <Words>40</Words>
  <Application>Microsoft Office PowerPoint</Application>
  <PresentationFormat>Экран (4:3)</PresentationFormat>
  <Paragraphs>48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МБДОУ «Детский сад №10»   Педагогический проект «Моя Родина - Россия»  </vt:lpstr>
      <vt:lpstr>   Актуальность    </vt:lpstr>
      <vt:lpstr>   Цель  проекта: воспитание любви к Родине.  Задачи: узнать о России; рассмотреть её на карте; познакомиться с государственными символами; выяснить, чем богата Россия.  Гипотеза: Самое милое сердцу место на земле – это родина.   Методы: интернет; беседа; чтение энциклопедии; экскурсия в библиотеку  </vt:lpstr>
      <vt:lpstr>Презентация PowerPoint</vt:lpstr>
      <vt:lpstr>       Мультфильм «Россия»                           </vt:lpstr>
      <vt:lpstr>      Карта России                            </vt:lpstr>
      <vt:lpstr>                                  </vt:lpstr>
      <vt:lpstr>      Государственные символы России                            </vt:lpstr>
      <vt:lpstr>Презентация PowerPoint</vt:lpstr>
      <vt:lpstr>                                   </vt:lpstr>
      <vt:lpstr>                                  </vt:lpstr>
      <vt:lpstr>      Государственные символы на спортивных соревнованиях                            </vt:lpstr>
      <vt:lpstr>                   Президент России – В.В. Путин. Кремль.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Народные промыслы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«Уголок русской избы»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Заключение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 Актуальность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             Цель: воспитание любви к Родине.  Задачи: познакомиться с народами России; узнать что такое дружба  народов; познакомиться с героями, которые прославили Россию.    Гипотеза: Если мы  едины, мы не победимы.    Методы: интернет беседа; экскурсия в библиотеку;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Народы России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              Пословицы о дружбе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      Экскурсия в библиотеку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Кузьма Минин и Дмитрий Пожарский </vt:lpstr>
      <vt:lpstr>Презентация PowerPoint</vt:lpstr>
      <vt:lpstr>                  Заключение                                                                                                                                                                                                                                                                 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Презентация  проекта «Россия – Родина моя» </dc:title>
  <dc:creator>Admin</dc:creator>
  <cp:lastModifiedBy>Пользователь Windows</cp:lastModifiedBy>
  <cp:revision>95</cp:revision>
  <dcterms:created xsi:type="dcterms:W3CDTF">2017-03-30T09:31:32Z</dcterms:created>
  <dcterms:modified xsi:type="dcterms:W3CDTF">2023-02-18T11:54:30Z</dcterms:modified>
</cp:coreProperties>
</file>