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0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FE6468-F7C5-4DCC-A803-9B145FBE150F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5C336C-6087-416B-B384-701199734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flora.dobro-est.com/avokado-avocado-opisanie-vidyi-i-uhod-za-avokado.html" TargetMode="External"/><Relationship Id="rId2" Type="http://schemas.openxmlformats.org/officeDocument/2006/relationships/hyperlink" Target="https://bigenc.ru/biology/text/143011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zelen-na-podokonnike.ru/" TargetMode="External"/><Relationship Id="rId4" Type="http://schemas.openxmlformats.org/officeDocument/2006/relationships/hyperlink" Target="https://www.pro-rasteniya.ru/sedobnie-rasteniya/avokado-istoriya-avokado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2.sl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иту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08920"/>
            <a:ext cx="2880320" cy="362819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2089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№2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Серпухов, Московская область</a:t>
            </a: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28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«Выращивание авокадо </a:t>
            </a:r>
            <a:endParaRPr lang="ru-RU" sz="28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комнатных условиях»</a:t>
            </a: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выполнил: </a:t>
            </a:r>
            <a:r>
              <a:rPr lang="ru-RU" b="1" dirty="0" err="1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Батясов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Александр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 3 класса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учитель высшей категории </a:t>
            </a: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Вотинова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Галина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Николаевна</a:t>
            </a:r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2023</a:t>
            </a:r>
          </a:p>
          <a:p>
            <a:pPr lvl="0" indent="180975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404663"/>
          <a:ext cx="8568952" cy="6192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5040560"/>
              </a:tblGrid>
              <a:tr h="20642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180340" algn="l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5.</a:t>
                      </a:r>
                      <a:r>
                        <a:rPr kumimoji="0" lang="ru-RU" sz="1800" b="1" kern="12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 Поддерживали постоянный уровень воды под косточкой. Меняли воду через каждые 4 дня.</a:t>
                      </a:r>
                    </a:p>
                    <a:p>
                      <a:pPr marL="0" indent="180340" algn="l" rtl="0" eaLnBrk="1" latinLnBrk="0" hangingPunct="1">
                        <a:lnSpc>
                          <a:spcPct val="115000"/>
                        </a:lnSpc>
                      </a:pPr>
                      <a:r>
                        <a:rPr kumimoji="0" lang="ru-RU" sz="1800" b="1" kern="12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  6. Через 15 дней появился корешок.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  <a:tr h="2064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</a:pPr>
                      <a:r>
                        <a:rPr lang="ru-RU" sz="18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7. Через 27 дней увеличились корни, а сверху появился росток с закрытыми листочкам</a:t>
                      </a: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и.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  <a:tr h="2064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180340" algn="l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8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8. </a:t>
                      </a:r>
                      <a:r>
                        <a:rPr kumimoji="0" lang="ru-RU" sz="1800" b="1" kern="12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Через 13 дней корешок вырос до 5 см, а росток до 7 см. и раскрылись листочки.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pic>
        <p:nvPicPr>
          <p:cNvPr id="4" name="Рисунок 3" descr="C:\Users\User\AppData\Local\Microsoft\Windows\Temporary Internet Files\Content.Word\avocad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1632644" cy="165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AppData\Local\Microsoft\Windows\Temporary Internet Files\Content.Word\avocad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1713422" cy="181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AppData\Local\Microsoft\Windows\Temporary Internet Files\Content.Word\avocad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653136"/>
            <a:ext cx="1719995" cy="182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8"/>
          <a:ext cx="8784976" cy="4344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5112568"/>
              </a:tblGrid>
              <a:tr h="2136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lnSpc>
                          <a:spcPct val="115000"/>
                        </a:lnSpc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9. После этого приготовили небольшой горшок с многочисленными дырочками в днище.</a:t>
                      </a:r>
                    </a:p>
                    <a:p>
                      <a:pPr indent="457200" algn="l">
                        <a:lnSpc>
                          <a:spcPct val="115000"/>
                        </a:lnSpc>
                      </a:pP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10. Приобрели в магазине готовый грунт для экзотических растений,  высадили косточку так, чтобы третья часть ее осталась поверх земли.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  <a:tr h="2136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95"/>
                        </a:lnSpc>
                      </a:pPr>
                      <a:endParaRPr lang="ru-RU" sz="1800" b="1" dirty="0" smtClean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marL="0" indent="457200" algn="l" rtl="0" eaLnBrk="1" latinLnBrk="0" hangingPunct="1">
                        <a:lnSpc>
                          <a:spcPct val="115000"/>
                        </a:lnSpc>
                      </a:pPr>
                      <a:r>
                        <a:rPr lang="ru-RU" sz="1800" b="1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kumimoji="0" lang="ru-RU" sz="1800" b="1" kern="12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.  Через 4 недели росток вырос на 10 см.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 descr="C:\Users\User\Desktop\Новая папка\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1728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AppData\Local\Microsoft\Windows\Temporary Internet Files\Content.Word\03d1963daf936f339d4e9c05cd09d288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420888"/>
            <a:ext cx="1750126" cy="204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Наблюдение №2.   Размножение авокадо «закрытым» способом</a:t>
            </a:r>
            <a:endParaRPr lang="ru-RU" sz="2400" dirty="0">
              <a:solidFill>
                <a:schemeClr val="accent6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397000"/>
          <a:ext cx="8784976" cy="5128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5040560"/>
              </a:tblGrid>
              <a:tr h="2564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1.Мы  взяли плод авокадо, проверили его на зрелость - мягкий, темно-зеленого цвета.                                                                                                                                                 </a:t>
                      </a:r>
                    </a:p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Сделали продольный разрез, взялись руками за две половинки, провернули их в противоположные стороны. В руках оказались две отделенные друг от друга половинки.</a:t>
                      </a:r>
                    </a:p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Извлекли косточку</a:t>
                      </a:r>
                      <a:endParaRPr lang="ru-RU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64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 fontAlgn="base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4.Косточку поместили в горшок с заранее подготовленным грунтом тупым концом вниз.</a:t>
                      </a:r>
                    </a:p>
                    <a:p>
                      <a:pPr indent="457200" fontAlgn="base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5.Острый конец косточки должен выступать наружу не менее чем на 2/3 своей высоты.</a:t>
                      </a:r>
                    </a:p>
                    <a:p>
                      <a:pPr indent="457200" fontAlgn="base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Поливали через 4-5 дней, необходимо  следить за почвой, чтобы она была влажной на глубину 2-3 см</a:t>
                      </a:r>
                    </a:p>
                    <a:p>
                      <a:pPr indent="457200"/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4" name="Рисунок 3" descr="C:\Users\User\Desktop\Новая папка\1з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194421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Новая папка\2з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149080"/>
            <a:ext cx="20162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8"/>
          <a:ext cx="8712968" cy="6408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5040560"/>
              </a:tblGrid>
              <a:tr h="2136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 На второй месяц семя авокадо растрескалось и стал появляться росток. Наблюдение и полив продолжается.</a:t>
                      </a:r>
                      <a:endParaRPr lang="ru-RU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136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Через 3 месяца росток вырос на 5 см и не один, второй появился позже.</a:t>
                      </a:r>
                    </a:p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и полив продолжается.</a:t>
                      </a:r>
                      <a:endParaRPr lang="ru-RU" b="1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1362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9. Через 4 месяцев листья и стебли увеличились в размере до 7-10см</a:t>
                      </a:r>
                    </a:p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и полив продолжается.</a:t>
                      </a:r>
                      <a:endParaRPr lang="ru-RU" b="1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 descr="C:\Users\User\AppData\Local\Microsoft\Windows\Temporary Internet Files\Content.Word\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Новая папка\зак4.2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20162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Новая папка\зак4.3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653136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404664"/>
          <a:ext cx="8712968" cy="223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968552"/>
              </a:tblGrid>
              <a:tr h="22322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indent="457200"/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Авокадо 5 месяцев</a:t>
                      </a:r>
                      <a:endParaRPr lang="ru-RU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Рисунок 2" descr="C:\Users\User\Desktop\Новая папка\зак4.4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18722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8367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32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 rot="10800000" flipV="1">
            <a:off x="251520" y="708613"/>
            <a:ext cx="871296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Проанализировав наблюдения в ходе эксперимента, и изучив дополнительные материалы по теме , я сделал следующие выводы: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Растению нужна вода. В каждом семени есть запас питательных веществ, небольшая «кладовая». Но семена могут использовать только растворённые в воде питательные вещества. Поэтому когда семена попадают во влажную 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среду, питательные вещества растворяются в воде и дают семени силы для роста.</a:t>
            </a:r>
          </a:p>
          <a:p>
            <a:pPr lvl="0" algn="just"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Растению нужен воздух. Как все живое, семя дышит кислородом. А кислород, как известно, содержится в воздухе. Без доступа воздуха растение погибнет.</a:t>
            </a:r>
          </a:p>
          <a:p>
            <a:pPr lvl="0" algn="just"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Растению нужно тепло. В тепле все процессы происходят быстрее. На холоде семя не прорастает. Без тепла растение погружается в спячку и может даже погибнуть.</a:t>
            </a:r>
          </a:p>
          <a:p>
            <a:pPr lvl="0" algn="just"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Растению нужен свет. Под действием солнечного света в листьях растений вырабатываются питательные вещества. Листья - это «</a:t>
            </a:r>
            <a:r>
              <a:rPr lang="ru-RU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живые заводы</a:t>
            </a: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» по производству еды. В них содержится клейкое зелёное вещество – хлорофилл. С его помощью растения вырабатывают себе пищу. Она похожа на сладковатый сок и называется живицей. Поступая во все части растения, живица питает его и даёт силы для роста. Образование питательных соков в листьях растений называется фотосинтезом.</a:t>
            </a: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7346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Растение получает питательные вещества из почвы. Корни растения вытягивают из почвы воду и минеральные вещества. Если почва бедная, то растение хуже развивается. Поэтому люди вносят в почву удобрения, чтобы получать хороший урожай.</a:t>
            </a:r>
          </a:p>
          <a:p>
            <a:pPr lvl="0" algn="just"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Мной были исследованы два способа размножения, и получен следующий результат: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Появление ростка при «открытом» способе появляется раньше, чем при «закрытом» способе, и быстро растет, но после пересадки в грунт, его рост замедляется. При «закрытом» способе росток проклевывается дольше, но рост растения идет равномерно.</a:t>
            </a:r>
          </a:p>
          <a:p>
            <a:pPr algn="just">
              <a:buFont typeface="Wingdings" pitchFamily="2" charset="2"/>
              <a:buChar char="Ø"/>
            </a:pPr>
            <a:endParaRPr lang="ru-RU" b="1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Закрытый способ позволяет выращивать растение сразу в горшке без дополнительной пересадки, а значит без стресса для саженца. Зато с помощью открытого способа можно наблюдать, как проклевывается и растет авокадо.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Заключение</a:t>
            </a:r>
            <a:br>
              <a:rPr lang="ru-RU" b="1" dirty="0" smtClean="0">
                <a:solidFill>
                  <a:schemeClr val="accent6"/>
                </a:solidFill>
              </a:rPr>
            </a:b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Проведенные исследования показали, что даже экзотические деревья можно выращивать в комнатных условиях.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Итак, для выращивания и содержания авокадо в домашних условиях нужны:</a:t>
            </a:r>
          </a:p>
          <a:p>
            <a:pPr lvl="0"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факторы, близкие к тем климатическим условиям, в которых оно произрастает;</a:t>
            </a:r>
          </a:p>
          <a:p>
            <a:pPr lvl="0"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экзотическим растениям необходимы: вода, свет и тепло;</a:t>
            </a:r>
          </a:p>
          <a:p>
            <a:pPr lvl="0"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экзотические растения способны приспособиться к домашним условиям.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Итак, цель, поставленная мною в начале исследовательской работы, достигнута, задачи решены. Благодаря проведенному эксперименту, я могу сделать вывод, что вырастить авокадо в комнатных условиях возможно, если соблюдать все правила и учитывать все особенности растения.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В результате проделанной работы, я много узнал о растении авокадо, способах его выращивания в комнатных условиях. Работа была очень кропотливая, но интересная и я получил результат.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Я полагаю, что цель моей работы достигнута в соответствии с поставленными задачами. Я продолжу работу над формированием кроны авокадо, и возможно, удастся получить плоды.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Литература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1. Воронцов В.В. «Комнатные растения. Новое руководство по уходу» – М.: ЗАО «</a:t>
            </a:r>
            <a:r>
              <a:rPr lang="ru-RU" dirty="0" err="1" smtClean="0"/>
              <a:t>Фитон+</a:t>
            </a:r>
            <a:r>
              <a:rPr lang="ru-RU" dirty="0" smtClean="0"/>
              <a:t>», 2004, 288 с.</a:t>
            </a:r>
          </a:p>
          <a:p>
            <a:pPr lvl="0">
              <a:buNone/>
            </a:pPr>
            <a:r>
              <a:rPr lang="ru-RU" dirty="0" smtClean="0"/>
              <a:t>2. Я познаю мир: Дет. </a:t>
            </a:r>
            <a:r>
              <a:rPr lang="ru-RU" dirty="0" err="1" smtClean="0"/>
              <a:t>энцикл</a:t>
            </a:r>
            <a:r>
              <a:rPr lang="ru-RU" dirty="0" smtClean="0"/>
              <a:t>.: Растения/Сост. Л.А.Багрова. Под общ. Ред. </a:t>
            </a:r>
            <a:r>
              <a:rPr lang="ru-RU" dirty="0" err="1" smtClean="0"/>
              <a:t>О.Г.Хинн</a:t>
            </a:r>
            <a:r>
              <a:rPr lang="ru-RU" dirty="0" smtClean="0"/>
              <a:t>. - М.: ООО «Издательство АСТ», 2002, 511с.</a:t>
            </a:r>
          </a:p>
          <a:p>
            <a:pPr lvl="0">
              <a:buNone/>
            </a:pPr>
            <a:r>
              <a:rPr lang="ru-RU" dirty="0" smtClean="0"/>
              <a:t>Интернет-ресурс:</a:t>
            </a:r>
          </a:p>
          <a:p>
            <a:pPr lvl="0">
              <a:buNone/>
            </a:pPr>
            <a:r>
              <a:rPr lang="ru-RU" dirty="0" smtClean="0"/>
              <a:t>3. АВОКАДО: Большая российская энциклопедия – электронная версия.  </a:t>
            </a:r>
            <a:r>
              <a:rPr lang="ru-RU" u="sng" dirty="0" smtClean="0">
                <a:hlinkClick r:id="rId2"/>
              </a:rPr>
              <a:t>https://bigenc.ru/biology/text/1430115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4. Авокадо: описание, виды и уход. </a:t>
            </a:r>
            <a:r>
              <a:rPr lang="ru-RU" u="sng" dirty="0" smtClean="0">
                <a:hlinkClick r:id="rId3"/>
              </a:rPr>
              <a:t>https://flora.dobro-est.com/avokado-avocado-opisanie-vidyi-i-uhod-za-avokado.html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5. Авокадо. Истории авокадо.  </a:t>
            </a:r>
            <a:r>
              <a:rPr lang="ru-RU" u="sng" dirty="0" smtClean="0">
                <a:hlinkClick r:id="rId4"/>
              </a:rPr>
              <a:t>https://www.pro-rasteniya.ru/sedobnie-rasteniya/avokado-istoriya-avokado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6. Выращивание авокадо из косточки. </a:t>
            </a:r>
            <a:r>
              <a:rPr lang="ru-RU" u="sng" dirty="0" smtClean="0">
                <a:hlinkClick r:id="rId5"/>
              </a:rPr>
              <a:t>https://zelen-na-podokonnike.ru/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Содержание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180975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Введение</a:t>
            </a:r>
            <a:endParaRPr lang="ru-RU" sz="14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Основная часть </a:t>
            </a:r>
            <a:endParaRPr lang="ru-RU" sz="14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такое авокадо?</a:t>
            </a:r>
            <a:endParaRPr lang="ru-RU" sz="14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Уход за авокадо </a:t>
            </a:r>
            <a:endParaRPr lang="ru-RU" sz="14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i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Способы размножения</a:t>
            </a:r>
            <a:endParaRPr lang="ru-RU" sz="14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marL="0" lvl="0" indent="180975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Выводы </a:t>
            </a:r>
            <a:b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Заключение </a:t>
            </a:r>
            <a:b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Приложение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37845512_118-pro-dachnikov-com-p-avokado-foto-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3131840" cy="20882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Введение</a:t>
            </a:r>
            <a:r>
              <a:rPr lang="ru-RU" dirty="0" smtClean="0">
                <a:solidFill>
                  <a:schemeClr val="accent6"/>
                </a:solidFill>
              </a:rPr>
              <a:t/>
            </a:r>
            <a:br>
              <a:rPr lang="ru-RU" dirty="0" smtClean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5" name="Содержимое 4" descr="776c27593c484e90665770978cbf8638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0" y="4005064"/>
            <a:ext cx="3048000" cy="2636520"/>
          </a:xfrm>
        </p:spPr>
      </p:pic>
      <p:sp>
        <p:nvSpPr>
          <p:cNvPr id="4" name="Прямоугольник 3"/>
          <p:cNvSpPr/>
          <p:nvPr/>
        </p:nvSpPr>
        <p:spPr>
          <a:xfrm>
            <a:off x="251520" y="1124744"/>
            <a:ext cx="86409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 территории нашей страны авокадо в природных условиях не произрастает и я решил провести ряд экспериментов, связанных с выявлением условий, необходимых для выращивания и развития </a:t>
            </a:r>
            <a:r>
              <a:rPr lang="ru-RU" sz="24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экзотического 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растения в комнатных условиях. Под экзотическим растением, я имею в виду растения, необычные для нашей местности. </a:t>
            </a: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Я выбрал эту тему проекта потому, что мне хотелось выяснить, что надо сделать, чтобы свершилось это чудо природы – превращение маленького семечка во взрослое растение.</a:t>
            </a:r>
          </a:p>
          <a:p>
            <a:endParaRPr lang="ru-RU" dirty="0" smtClean="0">
              <a:solidFill>
                <a:schemeClr val="accent6"/>
              </a:solidFill>
            </a:endParaRPr>
          </a:p>
          <a:p>
            <a:endParaRPr lang="ru-RU" dirty="0" smtClean="0">
              <a:solidFill>
                <a:schemeClr val="accent6"/>
              </a:solidFill>
            </a:endParaRP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764704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Выращивание растений и наблюдение за ними – очень увлекательный и познавательный процесс. Развитие растения от прорастания семечка до появления первых цветов или плодов – это волшебство природы.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63849" y="175621"/>
            <a:ext cx="8980151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исследования – экзотическое растение: авокадо.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условия, позволяющие из косточки вырастить дерево в домашних условиях.</a:t>
            </a:r>
            <a:endParaRPr lang="ru-RU" sz="2400" dirty="0" smtClean="0">
              <a:solidFill>
                <a:schemeClr val="accent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Выявить, какие условия нужны для роста и хорошего развития экзотических растений в комнатной обстановке.</a:t>
            </a:r>
          </a:p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Подобрать и изучить дополнительную литературу по данной теме.</a:t>
            </a: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Провести практическую работу: отбор семян, способы проращивания, уход, наблюдение за ростом.</a:t>
            </a: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Научиться  ухаживать за растениями.</a:t>
            </a: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Сравнить способы размножения.</a:t>
            </a:r>
          </a:p>
          <a:p>
            <a:pPr lvl="0"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Выявить в ходе проведения экспериментов факторы, необходимые для того, чтобы вырастить и содержать экзотическое растение в домашних условиях.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Актуальность исследования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связана с популярностью разведения декоративных экзотических деревьев в комнатных условиях в настоящее время.</a:t>
            </a:r>
          </a:p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Гипотеза.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Если мне удастся вырастить и сохранить авокадо (экзотическое растение) из косточки, то можно утверждать, что оно приспособлено к домашним условиям, несмотря на отличие климатических условий, в которых оно произрастает в природе.</a:t>
            </a:r>
          </a:p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значимость: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исследования позволят расширить представление о выращивании экзотических растений. Получение дополнительных знаний об окружающем мире.</a:t>
            </a:r>
          </a:p>
          <a:p>
            <a:pPr indent="457200"/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эксперимент, наблюдение, описание.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Что такое авокадо?</a:t>
            </a: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Удивительное  растение авокадо или по другому Американская Персея представляет собой вечнозеленый плодовый кустарник или деревце. Авокадо принадлежит к семейству лавровые рода Персея, латинское название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Persea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Americana.Ещё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принято называть это растение и его плоды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alligator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pear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что в переводе означает «аллигаторова груша».</a:t>
            </a:r>
          </a:p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Ботаники расходятся во мнении, к какому классу относится авокадо. По вкусовым свойствам этот плод ближе к овощам. По форме дерева и типу цветения можно определить его как фрукт. Существует так же мнение, что авокадо является односемянной ягодой. </a:t>
            </a:r>
          </a:p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мякоти плода авокадо содержится большое количество полезных веществ, которые положительно влияют на организм, снижая риск сердечно - сосудистых заболеваний, стимулируя иммунитет и </a:t>
            </a:r>
            <a:r>
              <a:rPr lang="ru-RU" sz="240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антиоксидантные</a:t>
            </a: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действия.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76672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Помимо употребления в пищу, авокадо широко применяют в косметических целях, а так же в качестве лекарства при болезнях суставов и кожных заболеваниях.</a:t>
            </a:r>
          </a:p>
          <a:p>
            <a:pPr indent="457200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 сожалению, семена и листья авокадо содержат токсические вещества, опасные как для человека, так и для животных, могут вызывать аллергические реакции. </a:t>
            </a:r>
            <a:r>
              <a:rPr lang="ru-RU" sz="2400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Поэтому, при работе с растением использовать перчатки.</a:t>
            </a:r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Способы размножения</a:t>
            </a:r>
            <a:r>
              <a:rPr lang="ru-RU" dirty="0" smtClean="0">
                <a:solidFill>
                  <a:schemeClr val="accent6"/>
                </a:solidFill>
              </a:rPr>
              <a:t/>
            </a:r>
            <a:br>
              <a:rPr lang="ru-RU" dirty="0" smtClean="0">
                <a:solidFill>
                  <a:schemeClr val="accent6"/>
                </a:solidFill>
              </a:rPr>
            </a:b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79512" y="923082"/>
            <a:ext cx="87849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Существует три способа выращивания. Для получения семян, используют спелые плоды. Они на ощупь мягкие, а на вкус маслянистые. Нельзя использовать подсохшие косточки, они прорастают плохо. Для проращивания можно выбрать один из трех способов: в воде или в земле или в вате, пропитанной водой.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использовал в своем исследовании два первых способа.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372337" y="3269658"/>
          <a:ext cx="4236023" cy="3183678"/>
        </p:xfrm>
        <a:graphic>
          <a:graphicData uri="http://schemas.openxmlformats.org/presentationml/2006/ole">
            <p:oleObj spid="_x0000_s34818" name="Слайд" r:id="rId3" imgW="4570586" imgH="3427608" progId="PowerPoint.Slide.12">
              <p:embed/>
            </p:oleObj>
          </a:graphicData>
        </a:graphic>
      </p:graphicFrame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4716016" y="3284984"/>
          <a:ext cx="4107263" cy="3086906"/>
        </p:xfrm>
        <a:graphic>
          <a:graphicData uri="http://schemas.openxmlformats.org/presentationml/2006/ole">
            <p:oleObj spid="_x0000_s34820" name="Слайд" r:id="rId4" imgW="4570586" imgH="3427608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Наблюдение №1.   Размножение авокадо «открытым» способом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04800" y="1196973"/>
          <a:ext cx="3259088" cy="5184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9088"/>
              </a:tblGrid>
              <a:tr h="2592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2592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half" idx="2"/>
          </p:nvPr>
        </p:nvGraphicFramePr>
        <p:xfrm>
          <a:off x="3635896" y="1196969"/>
          <a:ext cx="5355704" cy="5184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04"/>
              </a:tblGrid>
              <a:tr h="2592179">
                <a:tc>
                  <a:txBody>
                    <a:bodyPr/>
                    <a:lstStyle/>
                    <a:p>
                      <a:pPr marL="20955"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6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Мы  взяли плод авокадо, проверили его на зрелость - мягкий, темно-зеленого цвета. </a:t>
                      </a:r>
                      <a:endParaRPr lang="ru-RU" sz="1800" dirty="0" smtClean="0">
                        <a:solidFill>
                          <a:schemeClr val="accent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0955"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. Сделали продольный разрез, взялись руками за две половинки, провернули их в противоположные стороны. В руках оказались две </a:t>
                      </a:r>
                      <a:r>
                        <a:rPr lang="ru-RU" sz="1800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отделенные </a:t>
                      </a:r>
                      <a:r>
                        <a:rPr lang="ru-RU" sz="1800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друг от друга половинки</a:t>
                      </a:r>
                      <a:r>
                        <a:rPr lang="ru-RU" sz="1800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marL="20955" indent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ru-RU" sz="1800" b="1" dirty="0" smtClean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Извлекли косточку.</a:t>
                      </a:r>
                      <a:endParaRPr lang="ru-RU" sz="1800" b="1" dirty="0">
                        <a:solidFill>
                          <a:schemeClr val="accent6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  <a:tr h="2592179">
                <a:tc>
                  <a:txBody>
                    <a:bodyPr/>
                    <a:lstStyle/>
                    <a:p>
                      <a:pPr indent="457200" algn="l">
                        <a:lnSpc>
                          <a:spcPct val="115000"/>
                        </a:lnSpc>
                      </a:pPr>
                      <a:r>
                        <a:rPr lang="ru-RU" sz="18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</a:rPr>
                        <a:t>4. Взяли стакан, поместили косточку вниз широкой частью, заполнив водой до такого уровня, чтобы намокала только ее нижняя часть. Для этого предварительно просверлили (на 3-5мм) отверстия в косточке и вставили в них зубочистки. С их помощью подвесили косточку над стаканом с водой.</a:t>
                      </a: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pic>
        <p:nvPicPr>
          <p:cNvPr id="13" name="Рисунок 12" descr="C:\Users\User\AppData\Local\Microsoft\Windows\Temporary Internet Files\Content.Word\avocad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User\AppData\Local\Microsoft\Windows\Temporary Internet Files\Content.Word\avocad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05064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520</TotalTime>
  <Words>1247</Words>
  <Application>Microsoft Office PowerPoint</Application>
  <PresentationFormat>Экран (4:3)</PresentationFormat>
  <Paragraphs>117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Трек</vt:lpstr>
      <vt:lpstr>Слайд</vt:lpstr>
      <vt:lpstr>Слайд 1</vt:lpstr>
      <vt:lpstr>Содержание</vt:lpstr>
      <vt:lpstr>Введение </vt:lpstr>
      <vt:lpstr>Слайд 4</vt:lpstr>
      <vt:lpstr>Слайд 5</vt:lpstr>
      <vt:lpstr>Что такое авокадо? </vt:lpstr>
      <vt:lpstr>Слайд 7</vt:lpstr>
      <vt:lpstr>Способы размножения </vt:lpstr>
      <vt:lpstr>Наблюдение №1.   Размножение авокадо «открытым» способом </vt:lpstr>
      <vt:lpstr>Слайд 10</vt:lpstr>
      <vt:lpstr>Слайд 11</vt:lpstr>
      <vt:lpstr>Наблюдение №2.   Размножение авокадо «закрытым» способом</vt:lpstr>
      <vt:lpstr>Слайд 13</vt:lpstr>
      <vt:lpstr>Слайд 14</vt:lpstr>
      <vt:lpstr>выводы</vt:lpstr>
      <vt:lpstr>Слайд 16</vt:lpstr>
      <vt:lpstr>Заключение </vt:lpstr>
      <vt:lpstr>Литература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40</cp:revision>
  <dcterms:created xsi:type="dcterms:W3CDTF">2023-01-07T18:15:56Z</dcterms:created>
  <dcterms:modified xsi:type="dcterms:W3CDTF">2023-05-11T18:32:57Z</dcterms:modified>
</cp:coreProperties>
</file>