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4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396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908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065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444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519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801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88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270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450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39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367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C8CD0-A76F-410E-B784-2F5582090AC4}" type="datetimeFigureOut">
              <a:rPr lang="ru-RU" smtClean="0"/>
              <a:t>02.02.2023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7276-7C09-407E-87C6-96C13999FD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3768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media" Target="../media/media5.mp3"/><Relationship Id="rId13" Type="http://schemas.openxmlformats.org/officeDocument/2006/relationships/image" Target="../media/image13.jpg"/><Relationship Id="rId3" Type="http://schemas.openxmlformats.org/officeDocument/2006/relationships/audio" Target="NULL" TargetMode="External"/><Relationship Id="rId7" Type="http://schemas.microsoft.com/office/2007/relationships/media" Target="../media/media4.mp3"/><Relationship Id="rId12" Type="http://schemas.openxmlformats.org/officeDocument/2006/relationships/image" Target="../media/image12.jpg"/><Relationship Id="rId17" Type="http://schemas.openxmlformats.org/officeDocument/2006/relationships/image" Target="../media/image17.png"/><Relationship Id="rId2" Type="http://schemas.openxmlformats.org/officeDocument/2006/relationships/audio" Target="../media/media1.mp3"/><Relationship Id="rId16" Type="http://schemas.openxmlformats.org/officeDocument/2006/relationships/image" Target="../media/image16.jp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7.jpeg"/><Relationship Id="rId5" Type="http://schemas.microsoft.com/office/2007/relationships/media" Target="../media/media3.mp3"/><Relationship Id="rId15" Type="http://schemas.openxmlformats.org/officeDocument/2006/relationships/image" Target="../media/image15.jpg"/><Relationship Id="rId10" Type="http://schemas.openxmlformats.org/officeDocument/2006/relationships/image" Target="../media/image11.jpg"/><Relationship Id="rId4" Type="http://schemas.microsoft.com/office/2007/relationships/media" Target="../media/media2.mp3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6" Type="http://schemas.openxmlformats.org/officeDocument/2006/relationships/image" Target="../media/image21.gif"/><Relationship Id="rId5" Type="http://schemas.openxmlformats.org/officeDocument/2006/relationships/image" Target="../media/image17.pn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58194"/>
            <a:ext cx="4082143" cy="3061607"/>
          </a:xfr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112657" y="200024"/>
            <a:ext cx="5181600" cy="5300889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Пушистые лапки,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Которых четыре,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Упругой походкой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Прошлись по квартире.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По папиной полке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Прошлись эти лапки —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И с полки попадали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Папины папки.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Посыпались письма,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Газеты, портреты…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И лапкам пушистым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Попало за это.</a:t>
            </a:r>
          </a:p>
          <a:p>
            <a:pPr marL="0" indent="0"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(Анатолий Мовшович)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56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3" y="833098"/>
            <a:ext cx="5069114" cy="316819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6600" dirty="0" smtClean="0">
                <a:solidFill>
                  <a:schemeClr val="bg1"/>
                </a:solidFill>
              </a:rPr>
              <a:t>Откуда же появились коты?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67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218" y="1825625"/>
            <a:ext cx="3421564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Лапы первой домашней кошки ступили на русскую землю в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XI </a:t>
            </a:r>
            <a:r>
              <a:rPr lang="ru-RU" dirty="0">
                <a:solidFill>
                  <a:schemeClr val="bg1"/>
                </a:solidFill>
              </a:rPr>
              <a:t>веке. Как бы то ни было, известно, что животное на Русь привезли </a:t>
            </a:r>
            <a:r>
              <a:rPr lang="ru-RU" dirty="0" smtClean="0">
                <a:solidFill>
                  <a:schemeClr val="bg1"/>
                </a:solidFill>
              </a:rPr>
              <a:t>мореплаватели.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87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</a:rPr>
              <a:t>Помимо этого, история кошек на Руси характеризовалась постоянным появлением примет, связанных с их жизнью.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77" y="2235200"/>
            <a:ext cx="5425723" cy="380274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69" y="1825625"/>
            <a:ext cx="3593862" cy="4351338"/>
          </a:xfrm>
        </p:spPr>
      </p:pic>
    </p:spTree>
    <p:extLst>
      <p:ext uri="{BB962C8B-B14F-4D97-AF65-F5344CB8AC3E}">
        <p14:creationId xmlns:p14="http://schemas.microsoft.com/office/powerpoint/2010/main" val="120012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Я хороший, а не плохой!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0710" y="1825625"/>
            <a:ext cx="8050579" cy="4351338"/>
          </a:xfrm>
        </p:spPr>
      </p:pic>
    </p:spTree>
    <p:extLst>
      <p:ext uri="{BB962C8B-B14F-4D97-AF65-F5344CB8AC3E}">
        <p14:creationId xmlns:p14="http://schemas.microsoft.com/office/powerpoint/2010/main" val="373238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11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Каких знаменитых котов вы знаете?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25" y="4394200"/>
            <a:ext cx="3289300" cy="24638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253" y="1790700"/>
            <a:ext cx="3289300" cy="24638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25" y="1790700"/>
            <a:ext cx="3111500" cy="2603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474" y="1929197"/>
            <a:ext cx="3489779" cy="49300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252" y="3085421"/>
            <a:ext cx="3229203" cy="3772579"/>
          </a:xfrm>
          <a:prstGeom prst="rect">
            <a:avLst/>
          </a:prstGeom>
        </p:spPr>
      </p:pic>
      <p:pic>
        <p:nvPicPr>
          <p:cNvPr id="10" name="ne-pravilno-ty-djadja-fed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33400" y="6248400"/>
            <a:ext cx="609600" cy="609600"/>
          </a:xfrm>
          <a:prstGeom prst="rect">
            <a:avLst/>
          </a:prstGeom>
        </p:spPr>
      </p:pic>
      <p:pic>
        <p:nvPicPr>
          <p:cNvPr id="11" name="Алиса в стране чудес - Чеширский Кот (www.hotplayer.ru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35122.12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058252" y="1790700"/>
            <a:ext cx="609600" cy="609600"/>
          </a:xfrm>
          <a:prstGeom prst="rect">
            <a:avLst/>
          </a:prstGeom>
        </p:spPr>
      </p:pic>
      <p:pic>
        <p:nvPicPr>
          <p:cNvPr id="12" name="леопольд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39272" y="1790700"/>
            <a:ext cx="609600" cy="609600"/>
          </a:xfrm>
          <a:prstGeom prst="rect">
            <a:avLst/>
          </a:prstGeom>
        </p:spPr>
      </p:pic>
      <p:pic>
        <p:nvPicPr>
          <p:cNvPr id="13" name="Кот Мурыч - Я Кот Ученый (www.hotplayer.ru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7">
                  <p14:trim st="13123" end="74426.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724049" y="1929197"/>
            <a:ext cx="609600" cy="609600"/>
          </a:xfrm>
          <a:prstGeom prst="rect">
            <a:avLst/>
          </a:prstGeom>
        </p:spPr>
      </p:pic>
      <p:pic>
        <p:nvPicPr>
          <p:cNvPr id="14" name="Песни из мультфильмов - Песенка Кота В Сапогах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8">
                  <p14:trim st="3874" end="38130.775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7213602" y="46348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1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4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58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4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242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384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Кошки в </a:t>
            </a:r>
            <a:r>
              <a:rPr lang="ru-RU" dirty="0" smtClean="0">
                <a:solidFill>
                  <a:schemeClr val="bg1"/>
                </a:solidFill>
              </a:rPr>
              <a:t>Ленинграде.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343" y="1190171"/>
            <a:ext cx="4049485" cy="498679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В Эрмитаже кошки успешно трудятся до сих пор.</a:t>
            </a:r>
          </a:p>
        </p:txBody>
      </p:sp>
    </p:spTree>
    <p:extLst>
      <p:ext uri="{BB962C8B-B14F-4D97-AF65-F5344CB8AC3E}">
        <p14:creationId xmlns:p14="http://schemas.microsoft.com/office/powerpoint/2010/main" val="263217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8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9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9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Кошка</a:t>
            </a:r>
          </a:p>
          <a:p>
            <a:pPr marL="0" indent="0" algn="ctr">
              <a:buNone/>
            </a:pPr>
            <a:endParaRPr lang="ru-RU" sz="9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4484914" y="4717143"/>
            <a:ext cx="624115" cy="580571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5265058" y="4717142"/>
            <a:ext cx="551543" cy="58057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5972630" y="4717143"/>
            <a:ext cx="624114" cy="580571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6699250" y="4717140"/>
            <a:ext cx="551543" cy="580571"/>
          </a:xfrm>
          <a:prstGeom prst="flowChartConnector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7324271" y="4717141"/>
            <a:ext cx="580572" cy="580571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Блок-схема: данные 8"/>
          <p:cNvSpPr/>
          <p:nvPr/>
        </p:nvSpPr>
        <p:spPr>
          <a:xfrm>
            <a:off x="5399314" y="3468914"/>
            <a:ext cx="130629" cy="449943"/>
          </a:xfrm>
          <a:prstGeom prst="flowChartInputOutpu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Арка 10"/>
          <p:cNvSpPr/>
          <p:nvPr/>
        </p:nvSpPr>
        <p:spPr>
          <a:xfrm rot="10800000">
            <a:off x="4240342" y="5025582"/>
            <a:ext cx="1737373" cy="814136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2" name="Арка 11"/>
          <p:cNvSpPr/>
          <p:nvPr/>
        </p:nvSpPr>
        <p:spPr>
          <a:xfrm rot="10800000">
            <a:off x="6596744" y="5007425"/>
            <a:ext cx="1737373" cy="814136"/>
          </a:xfrm>
          <a:prstGeom prst="blockArc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3" name="Блок-схема: узел 12"/>
          <p:cNvSpPr/>
          <p:nvPr/>
        </p:nvSpPr>
        <p:spPr>
          <a:xfrm>
            <a:off x="6113057" y="5450807"/>
            <a:ext cx="348343" cy="388912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67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chromance-wrap-me-in-plastic-nd-34d-12-454-ndd-14d-100">
            <a:hlinkClick r:id="" action="ppaction://media"/>
          </p:cNvPr>
          <p:cNvPicPr>
            <a:picLocks noGrp="1" noChangeAspect="1"/>
          </p:cNvPicPr>
          <p:nvPr>
            <p:ph sz="quarter" idx="4"/>
            <a:audioFile r:link="rId1"/>
            <p:extLst>
              <p:ext uri="{DAA4B4D4-6D71-4841-9C94-3DE7FCFB9230}">
                <p14:media xmlns:p14="http://schemas.microsoft.com/office/powerpoint/2010/main" r:embed="rId2">
                  <p14:trim st="56000" end="127000.0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5618" y="4756151"/>
            <a:ext cx="609600" cy="6096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681" y="1681163"/>
            <a:ext cx="4024123" cy="3684588"/>
          </a:xfrm>
        </p:spPr>
      </p:pic>
    </p:spTree>
    <p:extLst>
      <p:ext uri="{BB962C8B-B14F-4D97-AF65-F5344CB8AC3E}">
        <p14:creationId xmlns:p14="http://schemas.microsoft.com/office/powerpoint/2010/main" val="3577590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324</TotalTime>
  <Words>127</Words>
  <Application>Microsoft Office PowerPoint</Application>
  <PresentationFormat>Широкоэкранный</PresentationFormat>
  <Paragraphs>28</Paragraphs>
  <Slides>9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Презентация PowerPoint</vt:lpstr>
      <vt:lpstr>        </vt:lpstr>
      <vt:lpstr>Презентация PowerPoint</vt:lpstr>
      <vt:lpstr>Помимо этого, история кошек на Руси характеризовалась постоянным появлением примет, связанных с их жизнью. </vt:lpstr>
      <vt:lpstr>Я хороший, а не плохой!</vt:lpstr>
      <vt:lpstr>Каких знаменитых котов вы знаете?</vt:lpstr>
      <vt:lpstr>Кошки в Ленинграде. </vt:lpstr>
      <vt:lpstr>Презентация PowerPoint</vt:lpstr>
      <vt:lpstr>Спасибо за внимание)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79062452137</dc:creator>
  <cp:lastModifiedBy>79062452137</cp:lastModifiedBy>
  <cp:revision>21</cp:revision>
  <dcterms:created xsi:type="dcterms:W3CDTF">2022-02-26T21:03:48Z</dcterms:created>
  <dcterms:modified xsi:type="dcterms:W3CDTF">2023-02-02T14:25:03Z</dcterms:modified>
</cp:coreProperties>
</file>