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0" r:id="rId8"/>
    <p:sldId id="261" r:id="rId9"/>
    <p:sldId id="264" r:id="rId10"/>
    <p:sldId id="263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5D09"/>
    <a:srgbClr val="E95E33"/>
    <a:srgbClr val="F28308"/>
    <a:srgbClr val="E56709"/>
    <a:srgbClr val="E14F0D"/>
    <a:srgbClr val="E3390B"/>
    <a:srgbClr val="2D828B"/>
    <a:srgbClr val="3292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54" autoAdjust="0"/>
    <p:restoredTop sz="94660"/>
  </p:normalViewPr>
  <p:slideViewPr>
    <p:cSldViewPr>
      <p:cViewPr varScale="1">
        <p:scale>
          <a:sx n="74" d="100"/>
          <a:sy n="74" d="100"/>
        </p:scale>
        <p:origin x="-13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0" y="1928802"/>
            <a:ext cx="9144000" cy="2357454"/>
          </a:xfrm>
          <a:prstGeom prst="rect">
            <a:avLst/>
          </a:prstGeom>
          <a:solidFill>
            <a:srgbClr val="E55D09"/>
          </a:solidFill>
          <a:ln cmpd="tri">
            <a:noFill/>
            <a:prstDash val="solid"/>
          </a:ln>
          <a:effectLst>
            <a:innerShdw blurRad="63500" dist="38100" dir="16200000">
              <a:prstClr val="black">
                <a:alpha val="2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Овал 8"/>
          <p:cNvSpPr/>
          <p:nvPr userDrawn="1"/>
        </p:nvSpPr>
        <p:spPr>
          <a:xfrm>
            <a:off x="285720" y="2214554"/>
            <a:ext cx="2714644" cy="18097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OffAxis1Top"/>
              <a:lightRig rig="threePt" dir="t"/>
            </a:scene3d>
          </a:bodyPr>
          <a:lstStyle/>
          <a:p>
            <a:pPr algn="ctr"/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4678" y="2101851"/>
            <a:ext cx="5643602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u="none" cap="all" spc="0">
                <a:ln w="0"/>
                <a:solidFill>
                  <a:schemeClr val="bg2"/>
                </a:solidFill>
                <a:effectLst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3571876"/>
            <a:ext cx="5643602" cy="714380"/>
          </a:xfrm>
        </p:spPr>
        <p:txBody>
          <a:bodyPr/>
          <a:lstStyle>
            <a:lvl1pPr marL="0" indent="0" algn="ctr">
              <a:buNone/>
              <a:defRPr b="0">
                <a:solidFill>
                  <a:srgbClr val="2D828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29.01.2016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7" name="Picture 3" descr="C:\Users\juliaar\AppData\Local\Microsoft\Windows\Temporary Internet Files\Content.IE5\ZJX436N3\MCj02382670000[1].wmf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357431"/>
            <a:ext cx="2298278" cy="1357322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 userDrawn="1"/>
        </p:nvCxnSpPr>
        <p:spPr>
          <a:xfrm>
            <a:off x="0" y="4286256"/>
            <a:ext cx="9144000" cy="1588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 userDrawn="1"/>
        </p:nvCxnSpPr>
        <p:spPr>
          <a:xfrm>
            <a:off x="0" y="1927214"/>
            <a:ext cx="9144000" cy="1588"/>
          </a:xfrm>
          <a:prstGeom prst="line">
            <a:avLst/>
          </a:prstGeom>
          <a:ln>
            <a:solidFill>
              <a:srgbClr val="2D82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29.01.2016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29.01.2016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29.01.2016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29.01.2016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29.01.2016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29.01.2016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29.01.2016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29.01.2016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29.01.2016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C2A0A-D852-4BD0-B33F-8DE942E71BB7}" type="datetimeFigureOut">
              <a:rPr lang="ru-RU" smtClean="0"/>
              <a:pPr/>
              <a:t>29.01.2016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1C676-BFAD-485F-97E6-0D63B5BAD9E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1500174"/>
          </a:xfrm>
          <a:prstGeom prst="rect">
            <a:avLst/>
          </a:prstGeom>
          <a:solidFill>
            <a:srgbClr val="E55D09"/>
          </a:solidFill>
          <a:ln>
            <a:noFill/>
          </a:ln>
          <a:effectLst>
            <a:innerShdw blurRad="63500" dist="38100" dir="54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07125" y="285728"/>
            <a:ext cx="1535917" cy="10239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OffAxis1Top"/>
              <a:lightRig rig="threePt" dir="t"/>
            </a:scene3d>
          </a:bodyPr>
          <a:lstStyle/>
          <a:p>
            <a:pPr algn="ctr"/>
            <a:endParaRPr lang="ru-RU" dirty="0">
              <a:effectLst>
                <a:glow rad="63500">
                  <a:schemeClr val="accent4">
                    <a:satMod val="175000"/>
                    <a:alpha val="40000"/>
                  </a:schemeClr>
                </a:glow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14290"/>
            <a:ext cx="6972320" cy="114300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C2A0A-D852-4BD0-B33F-8DE942E71BB7}" type="datetimeFigureOut">
              <a:rPr lang="ru-RU" smtClean="0"/>
              <a:pPr/>
              <a:t>29.01.2016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1C676-BFAD-485F-97E6-0D63B5BAD9E9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2050" name="Picture 2" descr="C:\Users\juliaar\AppData\Local\Microsoft\Windows\Temporary Internet Files\Content.IE5\ZJX436N3\MCj02382670000[1].wmf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85720" y="428604"/>
            <a:ext cx="1209620" cy="71438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4400" b="1" kern="1200" cap="all" spc="0" smtClean="0">
          <a:ln w="0"/>
          <a:solidFill>
            <a:schemeClr val="bg2"/>
          </a:soli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5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4365104"/>
            <a:ext cx="5643602" cy="1152128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ИНТЕЛЛЕКТУАЛЬНЫЙ ТУРНИР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«УМНИКИ И УМНИЦЫ»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668" y="1268760"/>
            <a:ext cx="3381375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1 ТУР « Разгадай-ка»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b="1" dirty="0" smtClean="0">
                <a:latin typeface="a_BodoniOrtoTitulNr" panose="02070A06090706020303" pitchFamily="18" charset="-52"/>
              </a:rPr>
              <a:t>Правила игры</a:t>
            </a:r>
            <a:r>
              <a:rPr lang="ru-RU" b="1" dirty="0" smtClean="0"/>
              <a:t>:</a:t>
            </a:r>
          </a:p>
          <a:p>
            <a:r>
              <a:rPr lang="ru-RU" dirty="0" smtClean="0"/>
              <a:t>Кто быстрее разгадает ребус, тот приносит команде балл.</a:t>
            </a:r>
          </a:p>
          <a:p>
            <a:r>
              <a:rPr lang="ru-RU" dirty="0" smtClean="0"/>
              <a:t>Разгадав ребус, вы узнаете тему нашего турнира.</a:t>
            </a:r>
          </a:p>
          <a:p>
            <a:r>
              <a:rPr lang="ru-RU" dirty="0" smtClean="0"/>
              <a:t>Работать начинаем по моей команде одновременно.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 ТУР « </a:t>
            </a:r>
            <a:r>
              <a:rPr lang="ru-RU" dirty="0" smtClean="0"/>
              <a:t>Разгадай-ка</a:t>
            </a:r>
            <a:r>
              <a:rPr lang="ru-RU" dirty="0"/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9973133"/>
              </p:ext>
            </p:extLst>
          </p:nvPr>
        </p:nvGraphicFramePr>
        <p:xfrm>
          <a:off x="1619672" y="2348880"/>
          <a:ext cx="6096000" cy="407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Документ" r:id="rId4" imgW="10481558" imgH="5082277" progId="Word.Document.12">
                  <p:embed/>
                </p:oleObj>
              </mc:Choice>
              <mc:Fallback>
                <p:oleObj name="Документ" r:id="rId4" imgW="10481558" imgH="50822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19672" y="2348880"/>
                        <a:ext cx="6096000" cy="407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917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2 </a:t>
            </a:r>
            <a:r>
              <a:rPr lang="ru-RU" dirty="0"/>
              <a:t>ТУР « </a:t>
            </a:r>
            <a:r>
              <a:rPr lang="ru-RU" dirty="0" smtClean="0"/>
              <a:t>соображай-ка</a:t>
            </a:r>
            <a:r>
              <a:rPr lang="ru-RU" dirty="0"/>
              <a:t>»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4000" dirty="0" smtClean="0">
                <a:latin typeface="a_BighausTitul" panose="04030905020B02020C04" pitchFamily="82" charset="-52"/>
              </a:rPr>
              <a:t> </a:t>
            </a:r>
          </a:p>
          <a:p>
            <a:pPr marL="0" indent="0">
              <a:buNone/>
            </a:pPr>
            <a:r>
              <a:rPr lang="ru-RU" sz="6000" dirty="0">
                <a:latin typeface="a_BighausTitul" panose="04030905020B02020C04" pitchFamily="82" charset="-52"/>
              </a:rPr>
              <a:t> </a:t>
            </a:r>
            <a:r>
              <a:rPr lang="ru-RU" sz="6000" dirty="0" smtClean="0">
                <a:latin typeface="a_BighausTitul" panose="04030905020B02020C04" pitchFamily="82" charset="-52"/>
              </a:rPr>
              <a:t>  </a:t>
            </a:r>
            <a:r>
              <a:rPr lang="ru-RU" sz="6000" dirty="0" smtClean="0">
                <a:latin typeface="a_BodoniOrtoTitulNr" panose="02070A06090706020303" pitchFamily="18" charset="-52"/>
              </a:rPr>
              <a:t>Б л а г о д а р н о с т ь</a:t>
            </a:r>
            <a:endParaRPr lang="ru-RU" sz="6000" dirty="0">
              <a:latin typeface="a_BodoniOrtoTitulNr" panose="02070A06090706020303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57452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 ТУР « </a:t>
            </a:r>
            <a:r>
              <a:rPr lang="ru-RU" dirty="0" smtClean="0"/>
              <a:t>соображай-ка</a:t>
            </a:r>
            <a:r>
              <a:rPr lang="ru-RU" dirty="0"/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a_BodoniOrtoTitulNr" panose="02070A06090706020303" pitchFamily="18" charset="-52"/>
              </a:rPr>
              <a:t>Правила </a:t>
            </a:r>
            <a:r>
              <a:rPr lang="ru-RU" b="1" dirty="0">
                <a:latin typeface="a_BodoniOrtoTitulNr" panose="02070A06090706020303" pitchFamily="18" charset="-52"/>
              </a:rPr>
              <a:t>игры</a:t>
            </a:r>
            <a:r>
              <a:rPr lang="ru-RU" b="1" dirty="0"/>
              <a:t>:</a:t>
            </a:r>
          </a:p>
          <a:p>
            <a:r>
              <a:rPr lang="ru-RU" dirty="0" smtClean="0"/>
              <a:t>За 1 мин.  команда должна найти как можно больше слов, которые спрятались в слове « благодарность»</a:t>
            </a:r>
          </a:p>
          <a:p>
            <a:pPr marL="0" indent="0">
              <a:buNone/>
            </a:pPr>
            <a:r>
              <a:rPr lang="ru-RU" dirty="0" smtClean="0"/>
              <a:t>  ( это должны быть сущ. )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097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88640"/>
            <a:ext cx="6768752" cy="136815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EEECE1"/>
                </a:solidFill>
              </a:rPr>
              <a:t>3 </a:t>
            </a:r>
            <a:r>
              <a:rPr lang="ru-RU" dirty="0">
                <a:solidFill>
                  <a:srgbClr val="EEECE1"/>
                </a:solidFill>
              </a:rPr>
              <a:t>ТУР </a:t>
            </a:r>
            <a:r>
              <a:rPr lang="ru-RU" dirty="0" smtClean="0">
                <a:solidFill>
                  <a:srgbClr val="EEECE1"/>
                </a:solidFill>
              </a:rPr>
              <a:t>«капитаны  </a:t>
            </a:r>
            <a:br>
              <a:rPr lang="ru-RU" dirty="0" smtClean="0">
                <a:solidFill>
                  <a:srgbClr val="EEECE1"/>
                </a:solidFill>
              </a:rPr>
            </a:br>
            <a:r>
              <a:rPr lang="ru-RU" dirty="0" smtClean="0">
                <a:solidFill>
                  <a:srgbClr val="EEECE1"/>
                </a:solidFill>
              </a:rPr>
              <a:t>                            выручай-ка»</a:t>
            </a:r>
            <a:endParaRPr lang="ru-RU" dirty="0"/>
          </a:p>
        </p:txBody>
      </p:sp>
      <p:pic>
        <p:nvPicPr>
          <p:cNvPr id="5" name="Рисунок 4" descr="http://miridei.com/files/img/c/idei-puteshestvii/puteshestvenniku-na-zametku/chem_nige_tem_luchshe_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221088"/>
            <a:ext cx="2376264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563888" y="2258288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10" name="Объект 9" descr="http://images.aif.ru/008/314/de30a199051d20b08a663bc2c171a992.jpg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877" y="1863193"/>
            <a:ext cx="3052717" cy="2220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0" name="Picture 4" descr="http://images.myshared.ru/213560/slide_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44824"/>
            <a:ext cx="3096344" cy="23222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356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Как благодарят друг друга австралийские аборигены?</a:t>
            </a:r>
          </a:p>
          <a:p>
            <a:r>
              <a:rPr lang="ru-RU" b="1" dirty="0" smtClean="0"/>
              <a:t>Выбери правильный ответ и покажи.</a:t>
            </a:r>
          </a:p>
          <a:p>
            <a:pPr>
              <a:buFontTx/>
              <a:buChar char="-"/>
            </a:pPr>
            <a:r>
              <a:rPr lang="ru-RU" dirty="0" smtClean="0"/>
              <a:t>Используют три вида поклонов;</a:t>
            </a:r>
          </a:p>
          <a:p>
            <a:pPr>
              <a:buFontTx/>
              <a:buChar char="-"/>
            </a:pPr>
            <a:r>
              <a:rPr lang="ru-RU" dirty="0" smtClean="0"/>
              <a:t>Начинают  танцевать;</a:t>
            </a:r>
          </a:p>
          <a:p>
            <a:pPr>
              <a:buFontTx/>
              <a:buChar char="-"/>
            </a:pPr>
            <a:r>
              <a:rPr lang="ru-RU" dirty="0" smtClean="0"/>
              <a:t>Жмут руки;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349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 algn="ctr">
              <a:buNone/>
            </a:pPr>
            <a:r>
              <a:rPr lang="ru-RU" b="1" dirty="0" smtClean="0">
                <a:latin typeface="a_BodoniNovaNr" panose="02070603080706020303" pitchFamily="18" charset="-52"/>
              </a:rPr>
              <a:t>Я благодарю всех за увлекательную игру!</a:t>
            </a:r>
          </a:p>
          <a:p>
            <a:pPr marL="0" indent="0" algn="ctr">
              <a:buNone/>
            </a:pPr>
            <a:r>
              <a:rPr lang="ru-RU" b="1" dirty="0" smtClean="0">
                <a:latin typeface="a_BodoniNovaNr" panose="02070603080706020303" pitchFamily="18" charset="-52"/>
              </a:rPr>
              <a:t>Желаю всем больших успехов!</a:t>
            </a:r>
            <a:endParaRPr lang="ru-RU" b="1" dirty="0">
              <a:latin typeface="a_BodoniNovaNr" panose="02070603080706020303" pitchFamily="18" charset="-5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384" y="1556792"/>
            <a:ext cx="2900752" cy="19590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566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НИЖ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28" ma:contentTypeDescription="Create a new document." ma:contentTypeScope="" ma:versionID="91c327331e5971e62f2a5301ad123600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Props1.xml><?xml version="1.0" encoding="utf-8"?>
<ds:datastoreItem xmlns:ds="http://schemas.openxmlformats.org/officeDocument/2006/customXml" ds:itemID="{1785BEE9-8A64-4D50-964E-4E5AC1C51B55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12E44451-62B4-4B04-AADC-14E6BB0CF4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02818F-CB3C-46B4-AD56-30B1D29AE28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КНИЖКА</Template>
  <TotalTime>190</TotalTime>
  <Words>149</Words>
  <Application>Microsoft Office PowerPoint</Application>
  <PresentationFormat>Экран (4:3)</PresentationFormat>
  <Paragraphs>35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КНИЖКА</vt:lpstr>
      <vt:lpstr>Документ</vt:lpstr>
      <vt:lpstr> </vt:lpstr>
      <vt:lpstr> 1 ТУР « Разгадай-ка»</vt:lpstr>
      <vt:lpstr>1 ТУР « Разгадай-ка»</vt:lpstr>
      <vt:lpstr> 2 ТУР « соображай-ка»</vt:lpstr>
      <vt:lpstr>2 ТУР « соображай-ка»</vt:lpstr>
      <vt:lpstr>3 ТУР «капитаны                               выручай-ка»</vt:lpstr>
      <vt:lpstr> </vt:lpstr>
      <vt:lpstr>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Вадим</dc:creator>
  <cp:lastModifiedBy>user</cp:lastModifiedBy>
  <cp:revision>19</cp:revision>
  <dcterms:created xsi:type="dcterms:W3CDTF">2016-01-28T12:07:13Z</dcterms:created>
  <dcterms:modified xsi:type="dcterms:W3CDTF">2016-01-29T01:33:26Z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TC300097049990</vt:lpwstr>
  </property>
</Properties>
</file>