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58" r:id="rId6"/>
    <p:sldId id="259" r:id="rId7"/>
    <p:sldId id="260" r:id="rId8"/>
    <p:sldId id="264" r:id="rId9"/>
    <p:sldId id="261" r:id="rId10"/>
    <p:sldId id="263" r:id="rId11"/>
    <p:sldId id="267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2BF87-D579-46F5-B48E-473FFB7E018A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AA3FD-9C89-47F7-9BA5-6A406F003D20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AA3FD-9C89-47F7-9BA5-6A406F003D20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CA28C-B6A8-400A-834D-E05DB798A3E3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A9086C-2C0A-4E3C-AC2C-E74D886124D9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437" y="2763636"/>
            <a:ext cx="9240982" cy="232096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Мастер-класс для воспитателей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«Обучение старших дошкольников ПДД при помощи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кейс-метода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ÐÐ°ÑÑÐ¸Ð½ÐºÐ¸ Ð¿Ð¾ Ð·Ð°Ð¿ÑÐ¾ÑÑ ÑÐ²ÐµÑÐ¾ÑÐ¾Ñ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045527" cy="345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63491" y="5777343"/>
            <a:ext cx="617912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 воспитатель:  </a:t>
            </a:r>
            <a:r>
              <a:rPr lang="ru-RU" dirty="0" err="1" smtClean="0"/>
              <a:t>Чумичева</a:t>
            </a:r>
            <a:r>
              <a:rPr lang="ru-RU" dirty="0" smtClean="0"/>
              <a:t> Т. А.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86401" y="6488668"/>
            <a:ext cx="227214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2020 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06583"/>
            <a:ext cx="8596668" cy="53347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908" y="1939637"/>
            <a:ext cx="4949954" cy="47382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Цель: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75680"/>
            <a:ext cx="8596668" cy="388077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Научить педагогов использовать кейс-метод в образовательной деятельности с детьми 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799" y="3491346"/>
            <a:ext cx="3962400" cy="29510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Задачи: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Расширить знания участников мастер-класса о методе кейсов и его применении;</a:t>
            </a:r>
            <a:endParaRPr lang="ru-RU" sz="3600" dirty="0" smtClean="0"/>
          </a:p>
          <a:p>
            <a:r>
              <a:rPr lang="ru-RU" sz="3600" dirty="0" smtClean="0"/>
              <a:t>Создать условия для профессионального общения, самореализации и роста творческого потенциала педагогов;</a:t>
            </a:r>
            <a:endParaRPr lang="ru-RU" sz="3600" dirty="0" smtClean="0"/>
          </a:p>
          <a:p>
            <a:r>
              <a:rPr lang="ru-RU" sz="3600" dirty="0" smtClean="0"/>
              <a:t>Повысить профессиональное мастерство педагогов   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43345"/>
            <a:ext cx="8854593" cy="132080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10 признаков правильно составленного кейса по ПДД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216009"/>
            <a:ext cx="9561175" cy="3880773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2000" dirty="0" smtClean="0"/>
              <a:t>Соответствует поставленной дидактической цели</a:t>
            </a:r>
            <a:endParaRPr lang="ru-RU" sz="2000" dirty="0" smtClean="0"/>
          </a:p>
          <a:p>
            <a:pPr>
              <a:buAutoNum type="arabicPeriod"/>
            </a:pPr>
            <a:r>
              <a:rPr lang="ru-RU" sz="2000" dirty="0" smtClean="0"/>
              <a:t>Содержит информацию в доступной для понимания дошкольников форме </a:t>
            </a:r>
            <a:endParaRPr lang="ru-RU" sz="2000" dirty="0" smtClean="0"/>
          </a:p>
          <a:p>
            <a:pPr>
              <a:buAutoNum type="arabicPeriod"/>
            </a:pPr>
            <a:r>
              <a:rPr lang="ru-RU" sz="2000" dirty="0" smtClean="0"/>
              <a:t>Содержит четко сформулированные задания</a:t>
            </a:r>
            <a:endParaRPr lang="ru-RU" sz="2000" dirty="0" smtClean="0"/>
          </a:p>
          <a:p>
            <a:pPr>
              <a:buAutoNum type="arabicPeriod"/>
            </a:pPr>
            <a:r>
              <a:rPr lang="ru-RU" sz="2000" dirty="0" smtClean="0"/>
              <a:t>Имеет соответствующий возрасту дошкольников уровень трудности </a:t>
            </a:r>
            <a:endParaRPr lang="ru-RU" sz="2000" dirty="0" smtClean="0"/>
          </a:p>
          <a:p>
            <a:pPr>
              <a:buAutoNum type="arabicPeriod"/>
            </a:pPr>
            <a:r>
              <a:rPr lang="ru-RU" sz="2000" dirty="0" smtClean="0"/>
              <a:t>Имеет одно или несколько решений </a:t>
            </a:r>
            <a:endParaRPr lang="ru-RU" sz="2000" dirty="0" smtClean="0"/>
          </a:p>
          <a:p>
            <a:pPr>
              <a:buAutoNum type="arabicPeriod"/>
            </a:pPr>
            <a:r>
              <a:rPr lang="ru-RU" sz="2000" dirty="0" smtClean="0"/>
              <a:t>Интересен для дошкольников </a:t>
            </a:r>
            <a:endParaRPr lang="ru-RU" sz="2000" dirty="0" smtClean="0"/>
          </a:p>
          <a:p>
            <a:pPr>
              <a:buAutoNum type="arabicPeriod"/>
            </a:pPr>
            <a:r>
              <a:rPr lang="ru-RU" sz="2000" dirty="0" smtClean="0"/>
              <a:t>Отображает реальную ситуацию на дороге </a:t>
            </a:r>
            <a:endParaRPr lang="ru-RU" sz="2000" dirty="0" smtClean="0"/>
          </a:p>
          <a:p>
            <a:pPr>
              <a:buAutoNum type="arabicPeriod"/>
            </a:pPr>
            <a:r>
              <a:rPr lang="ru-RU" sz="2000" dirty="0" smtClean="0"/>
              <a:t>Побуждает к дискуссии</a:t>
            </a:r>
            <a:endParaRPr lang="ru-RU" sz="2000" dirty="0" smtClean="0"/>
          </a:p>
          <a:p>
            <a:pPr>
              <a:buAutoNum type="arabicPeriod"/>
            </a:pPr>
            <a:r>
              <a:rPr lang="ru-RU" sz="2000" dirty="0" smtClean="0"/>
              <a:t>Способствует развитию аналитического мышления </a:t>
            </a:r>
            <a:endParaRPr lang="ru-RU" sz="2000" dirty="0" smtClean="0"/>
          </a:p>
          <a:p>
            <a:pPr>
              <a:buAutoNum type="arabicPeriod"/>
            </a:pPr>
            <a:r>
              <a:rPr lang="ru-RU" sz="2000" dirty="0" smtClean="0"/>
              <a:t>Не устаревает в течение короткого времени 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Этапы работы с кейсом по ПДД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ru-RU" dirty="0" smtClean="0"/>
              <a:t>Разработка проблемной дорожной ситуации 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dirty="0" smtClean="0"/>
              <a:t>Оформление кейса – подборка иллюстраций, фотографий, макетов 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dirty="0" smtClean="0"/>
              <a:t>Показ кейса дошкольникам, ознакомление с ним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dirty="0" smtClean="0"/>
              <a:t>Обсуждение с детьми проблемных ситуаций, совместное озвучивание задания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dirty="0" smtClean="0"/>
              <a:t>Предоставление дошкольникам времени на самостоятельный поиск решения кейса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dirty="0" smtClean="0"/>
              <a:t>Поддержание дискуссии в подгруппах, помощь и оценка решения ситуации, которые предлагают дети 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dirty="0" smtClean="0"/>
              <a:t>Слушание, просмотр, проверка решения детей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dirty="0" smtClean="0"/>
              <a:t>Подведение итогов</a:t>
            </a:r>
            <a:endParaRPr lang="ru-RU" dirty="0" smtClean="0"/>
          </a:p>
          <a:p>
            <a:pPr>
              <a:buFont typeface="+mj-lt"/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Структура кейса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Кейс включает в себя:</a:t>
            </a:r>
            <a:endParaRPr lang="ru-RU" sz="2400" dirty="0" smtClean="0"/>
          </a:p>
          <a:p>
            <a:r>
              <a:rPr lang="ru-RU" sz="2400" dirty="0" smtClean="0"/>
              <a:t>ситуацию-случай, проблему</a:t>
            </a:r>
            <a:r>
              <a:rPr lang="ru-RU" sz="2400" dirty="0"/>
              <a:t>,</a:t>
            </a:r>
            <a:r>
              <a:rPr lang="ru-RU" sz="2400" dirty="0" smtClean="0"/>
              <a:t> ситуацию из жизни;</a:t>
            </a:r>
            <a:endParaRPr lang="ru-RU" sz="2400" dirty="0" smtClean="0"/>
          </a:p>
          <a:p>
            <a:r>
              <a:rPr lang="ru-RU" sz="2400" dirty="0" smtClean="0"/>
              <a:t>контекст ситуации (хронологический, исторический, контекст места, особенности действия или участников ситуации) </a:t>
            </a:r>
            <a:endParaRPr lang="ru-RU" sz="2400" dirty="0" smtClean="0"/>
          </a:p>
          <a:p>
            <a:r>
              <a:rPr lang="ru-RU" sz="2400" dirty="0" smtClean="0"/>
              <a:t>комментарии к ситуации, которые озвучивает педагог;</a:t>
            </a:r>
            <a:endParaRPr lang="ru-RU" sz="2400" dirty="0" smtClean="0"/>
          </a:p>
          <a:p>
            <a:r>
              <a:rPr lang="ru-RU" sz="2400" dirty="0" smtClean="0"/>
              <a:t>вопросы или задания для работы с кейсом;</a:t>
            </a:r>
            <a:endParaRPr lang="ru-RU" sz="2400" dirty="0" smtClean="0"/>
          </a:p>
          <a:p>
            <a:r>
              <a:rPr lang="ru-RU" sz="2400" dirty="0" smtClean="0"/>
              <a:t>приложения в форме иллюстрации, носителей аудиоматериалов, видеоматериалов, тестов.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Примеры кейсов по ПДД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dirty="0" smtClean="0"/>
              <a:t>«Проблемные ситуации»</a:t>
            </a:r>
            <a:endParaRPr lang="ru-RU" sz="3600" b="1" dirty="0" smtClean="0"/>
          </a:p>
          <a:p>
            <a:pPr marL="0" indent="0">
              <a:buNone/>
            </a:pPr>
            <a:endParaRPr lang="ru-RU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Фотоиллюстрации дорожных ситуаций (положительных и отрицательных);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Ребусы в картинках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Кроссворды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Настольно-печатные игры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Карточки (правила дорожного движения пешеходов) </a:t>
            </a:r>
            <a:endParaRPr lang="ru-RU" sz="2400" dirty="0" smtClean="0"/>
          </a:p>
          <a:p>
            <a:pPr marL="0" indent="0">
              <a:buNone/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Примеры кейсов по ПДД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dirty="0" smtClean="0"/>
              <a:t>«Транспорт»</a:t>
            </a:r>
            <a:endParaRPr lang="ru-RU" sz="3600" b="1" dirty="0" smtClean="0"/>
          </a:p>
          <a:p>
            <a:pPr marL="0" indent="0">
              <a:buNone/>
            </a:pPr>
            <a:endParaRPr lang="ru-RU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Игрушечные автомобили (среднего и мелкого размера)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Магнитная доска 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Магнитные дорожные знаки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Три карточки с изображениями «Обведи по образцу»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Три карточки «Подбери колеса»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Паззлы «Транспорт»</a:t>
            </a:r>
            <a:endParaRPr lang="ru-RU" sz="2400" dirty="0" smtClean="0"/>
          </a:p>
          <a:p>
            <a:pPr marL="0" indent="0">
              <a:buNone/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Примеры кейсов по ПДД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«</a:t>
            </a:r>
            <a:r>
              <a:rPr lang="ru-RU" sz="3600" b="1" dirty="0"/>
              <a:t>Конструирование улиц родного города»</a:t>
            </a:r>
            <a:endParaRPr lang="ru-RU" sz="3600" b="1" dirty="0"/>
          </a:p>
          <a:p>
            <a:pPr marL="0" indent="0">
              <a:buNone/>
            </a:pPr>
            <a:endParaRPr lang="ru-RU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Конструктор;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Схемы </a:t>
            </a:r>
            <a:r>
              <a:rPr lang="ru-RU" sz="2400" dirty="0"/>
              <a:t>домов;</a:t>
            </a:r>
            <a:endParaRPr lang="ru-RU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Схемы </a:t>
            </a:r>
            <a:r>
              <a:rPr lang="ru-RU" sz="2400" dirty="0"/>
              <a:t>машин;</a:t>
            </a:r>
            <a:endParaRPr lang="ru-RU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/>
              <a:t>Схемы </a:t>
            </a:r>
            <a:r>
              <a:rPr lang="ru-RU" sz="2400" dirty="0"/>
              <a:t>улиц родного города</a:t>
            </a:r>
            <a:endParaRPr lang="ru-RU" sz="2400" dirty="0"/>
          </a:p>
          <a:p>
            <a:pPr>
              <a:buFont typeface="Wingdings" panose="05000000000000000000" pitchFamily="2" charset="2"/>
              <a:buChar char="ü"/>
            </a:pPr>
            <a:endParaRPr lang="ru-RU" sz="2400" dirty="0" smtClean="0"/>
          </a:p>
          <a:p>
            <a:pPr marL="0" indent="0">
              <a:buNone/>
            </a:pPr>
            <a:endParaRPr lang="ru-RU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2330</Words>
  <Application>WPS Presentation</Application>
  <PresentationFormat>Широкоэкранный</PresentationFormat>
  <Paragraphs>88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SimSun</vt:lpstr>
      <vt:lpstr>Wingdings</vt:lpstr>
      <vt:lpstr>Wingdings 3</vt:lpstr>
      <vt:lpstr>Arial</vt:lpstr>
      <vt:lpstr>Trebuchet MS</vt:lpstr>
      <vt:lpstr>Microsoft YaHei</vt:lpstr>
      <vt:lpstr>Arial Unicode MS</vt:lpstr>
      <vt:lpstr>Calibri</vt:lpstr>
      <vt:lpstr>Аспект</vt:lpstr>
      <vt:lpstr>Мастер-класс для воспитателей  «Обучение старших дошкольников ПДД при помощи кейс-метода»</vt:lpstr>
      <vt:lpstr>Цель:</vt:lpstr>
      <vt:lpstr>Задачи:</vt:lpstr>
      <vt:lpstr>10 признаков правильно составленного кейса по ПДД</vt:lpstr>
      <vt:lpstr>Этапы работы с кейсом по ПДД</vt:lpstr>
      <vt:lpstr>Структура кейса</vt:lpstr>
      <vt:lpstr>Примеры кейсов по ПДД  </vt:lpstr>
      <vt:lpstr>Примеры кейсов по ПДД  </vt:lpstr>
      <vt:lpstr>Примеры кейсов по ПДД  </vt:lpstr>
      <vt:lpstr>PowerPoint 演示文稿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для воспитателей  «Обучение старших дошкольников ПДД при помощи кейс-методов»</dc:title>
  <dc:creator>RePack by Diakov</dc:creator>
  <cp:lastModifiedBy>Ирина</cp:lastModifiedBy>
  <cp:revision>16</cp:revision>
  <dcterms:created xsi:type="dcterms:W3CDTF">2018-10-12T16:26:00Z</dcterms:created>
  <dcterms:modified xsi:type="dcterms:W3CDTF">2023-10-29T14:20:17Z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4B5124689E29412CB0CF1F4A7663CD53_12</vt:lpwstr>
  </property>
  <property fmtid="{D5CDD505-2E9C-101B-9397-08002B2CF9AE}" pid="3" name="KSOProductBuildVer">
    <vt:lpwstr>1049-12.2.0.13266</vt:lpwstr>
  </property>
</Properties>
</file>