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4" r:id="rId5"/>
    <p:sldId id="259" r:id="rId6"/>
    <p:sldId id="262" r:id="rId7"/>
    <p:sldId id="267" r:id="rId8"/>
    <p:sldId id="268" r:id="rId9"/>
    <p:sldId id="266" r:id="rId10"/>
    <p:sldId id="277" r:id="rId11"/>
    <p:sldId id="260" r:id="rId12"/>
    <p:sldId id="269" r:id="rId13"/>
    <p:sldId id="272" r:id="rId14"/>
    <p:sldId id="276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3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45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90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0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5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032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092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713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974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20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523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13B87-1CF3-489A-874A-38E2D191A1D8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90D5-D46A-4966-9152-42D6D7FE1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1720" y="1137809"/>
            <a:ext cx="6858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эмоционального интеллекта  посредством театральной и игровой  деятельности у детей дошкольного возраста.</a:t>
            </a:r>
            <a:endParaRPr lang="ru-RU" sz="36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5733256"/>
            <a:ext cx="594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Сергеева Мария Викторовна – I категория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76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2" r="16212"/>
          <a:stretch/>
        </p:blipFill>
        <p:spPr>
          <a:xfrm>
            <a:off x="138878" y="18016"/>
            <a:ext cx="3275856" cy="2091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8" r="26667" b="16734"/>
          <a:stretch/>
        </p:blipFill>
        <p:spPr>
          <a:xfrm rot="5400000">
            <a:off x="-322131" y="2921950"/>
            <a:ext cx="3786181" cy="3080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0" t="2189" r="14546"/>
          <a:stretch/>
        </p:blipFill>
        <p:spPr>
          <a:xfrm>
            <a:off x="5784273" y="13111"/>
            <a:ext cx="3359727" cy="2515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8041" r="26667" b="10000"/>
          <a:stretch/>
        </p:blipFill>
        <p:spPr>
          <a:xfrm>
            <a:off x="3414734" y="48462"/>
            <a:ext cx="2503036" cy="2030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821" y="2109854"/>
            <a:ext cx="3092355" cy="286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4810">
            <a:off x="5987416" y="2736735"/>
            <a:ext cx="2463767" cy="410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88118" y="5647159"/>
            <a:ext cx="34402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« Мир сказок»</a:t>
            </a:r>
          </a:p>
        </p:txBody>
      </p:sp>
    </p:spTree>
    <p:extLst>
      <p:ext uri="{BB962C8B-B14F-4D97-AF65-F5344CB8AC3E}">
        <p14:creationId xmlns:p14="http://schemas.microsoft.com/office/powerpoint/2010/main" val="2783029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3838" b="3637"/>
          <a:stretch/>
        </p:blipFill>
        <p:spPr>
          <a:xfrm>
            <a:off x="159175" y="115059"/>
            <a:ext cx="4200841" cy="3244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1" t="31717" r="8181"/>
          <a:stretch/>
        </p:blipFill>
        <p:spPr>
          <a:xfrm>
            <a:off x="1522507" y="3281435"/>
            <a:ext cx="2855346" cy="358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3" r="56667"/>
          <a:stretch/>
        </p:blipFill>
        <p:spPr>
          <a:xfrm>
            <a:off x="4572000" y="3143570"/>
            <a:ext cx="2771800" cy="3682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85012" y="5949280"/>
            <a:ext cx="3129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</a:rPr>
              <a:t>«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Ми-ми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3647"/>
            <a:ext cx="4631998" cy="30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579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1" t="11078" r="15001" b="5690"/>
          <a:stretch/>
        </p:blipFill>
        <p:spPr>
          <a:xfrm>
            <a:off x="4570476" y="188640"/>
            <a:ext cx="4006949" cy="2408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5229200"/>
            <a:ext cx="44063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Солнечный круг»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007"/>
            <a:ext cx="3563888" cy="39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092" y="2597487"/>
            <a:ext cx="3347715" cy="424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224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0" t="4074" r="12577" b="8114"/>
          <a:stretch/>
        </p:blipFill>
        <p:spPr>
          <a:xfrm>
            <a:off x="34548" y="34102"/>
            <a:ext cx="3920658" cy="2535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" t="25893" r="5303" b="17272"/>
          <a:stretch/>
        </p:blipFill>
        <p:spPr>
          <a:xfrm>
            <a:off x="535747" y="3512597"/>
            <a:ext cx="8072505" cy="285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9512" y="2816624"/>
            <a:ext cx="4648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По следам сказки»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4664"/>
            <a:ext cx="4716016" cy="255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126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4" t="8042" r="36357"/>
          <a:stretch/>
        </p:blipFill>
        <p:spPr>
          <a:xfrm>
            <a:off x="3311860" y="93649"/>
            <a:ext cx="2520280" cy="256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2" t="12694" r="31212"/>
          <a:stretch/>
        </p:blipFill>
        <p:spPr>
          <a:xfrm>
            <a:off x="20572" y="204026"/>
            <a:ext cx="2887752" cy="233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1" t="22660" r="22879"/>
          <a:stretch/>
        </p:blipFill>
        <p:spPr>
          <a:xfrm>
            <a:off x="6299099" y="116632"/>
            <a:ext cx="2765082" cy="2355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t="14310" r="24091"/>
          <a:stretch/>
        </p:blipFill>
        <p:spPr>
          <a:xfrm rot="20524615">
            <a:off x="395536" y="3212976"/>
            <a:ext cx="3330383" cy="282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2" t="22121" r="11061" b="17542"/>
          <a:stretch/>
        </p:blipFill>
        <p:spPr>
          <a:xfrm rot="5819652">
            <a:off x="4246090" y="3549643"/>
            <a:ext cx="4129730" cy="2197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3681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4028">
            <a:off x="-545233" y="1555771"/>
            <a:ext cx="6588224" cy="3705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76056" y="404664"/>
            <a:ext cx="3275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улыбки хмурый день светлей,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улыбки в небе радуга проснется...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Поделись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улыбкою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своей,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она к тебе не раз еще вернется.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9368" y="3933056"/>
            <a:ext cx="3642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>
                <a:latin typeface="+mj-lt"/>
              </a:rPr>
              <a:t>Михаи́л Спарта́кович Пляцко́вский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8889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124744"/>
            <a:ext cx="75103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852936"/>
            <a:ext cx="2617465" cy="311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636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43512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детство является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сензитивным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т.е., наиболее чувствительным период формирования эмоциональной  сферы, именно поэтому, формирование эмоционального интеллекта нужно начинать с детского сада.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эмоционального интеллекта дошкольников посредством использования театрализации.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Образовательная: учить адекватно распознавать эмоции как собственные, так и окружающих.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Развивающая: развивать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компонент эмоционального интеллекта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Воспитательная: воспитывать адекватное отношение к окружающим, условиям и деятельности.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Диагностическая: способствовать получению адекватных и более развернутых результатов диагностики.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870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8" r="15909"/>
          <a:stretch/>
        </p:blipFill>
        <p:spPr>
          <a:xfrm rot="20565592">
            <a:off x="82409" y="3882557"/>
            <a:ext cx="4491873" cy="2429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3" r="14849"/>
          <a:stretch/>
        </p:blipFill>
        <p:spPr>
          <a:xfrm>
            <a:off x="4571109" y="4257910"/>
            <a:ext cx="4555017" cy="2375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898" y="404664"/>
            <a:ext cx="3719438" cy="330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764703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С чего всё началось………</a:t>
            </a:r>
          </a:p>
        </p:txBody>
      </p:sp>
    </p:spTree>
    <p:extLst>
      <p:ext uri="{BB962C8B-B14F-4D97-AF65-F5344CB8AC3E}">
        <p14:creationId xmlns:p14="http://schemas.microsoft.com/office/powerpoint/2010/main" val="1717700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2" r="6633" b="4445"/>
          <a:stretch/>
        </p:blipFill>
        <p:spPr>
          <a:xfrm rot="21173103">
            <a:off x="1944273" y="3608345"/>
            <a:ext cx="2408365" cy="3140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" b="8080"/>
          <a:stretch/>
        </p:blipFill>
        <p:spPr>
          <a:xfrm rot="807997">
            <a:off x="5367606" y="3549925"/>
            <a:ext cx="2715617" cy="3000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21" y="-171400"/>
            <a:ext cx="4058394" cy="413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842151"/>
            <a:ext cx="4398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/>
              <a:t>«Эмоциональный  переворот»</a:t>
            </a:r>
          </a:p>
        </p:txBody>
      </p:sp>
    </p:spTree>
    <p:extLst>
      <p:ext uri="{BB962C8B-B14F-4D97-AF65-F5344CB8AC3E}">
        <p14:creationId xmlns:p14="http://schemas.microsoft.com/office/powerpoint/2010/main" val="331859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2" t="7037" r="31060" b="8923"/>
          <a:stretch/>
        </p:blipFill>
        <p:spPr>
          <a:xfrm>
            <a:off x="341543" y="764704"/>
            <a:ext cx="3798524" cy="3465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1347" r="9090" b="7575"/>
          <a:stretch/>
        </p:blipFill>
        <p:spPr>
          <a:xfrm rot="5951912">
            <a:off x="3598067" y="1823774"/>
            <a:ext cx="6250244" cy="321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35850" y="4509120"/>
            <a:ext cx="36266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Мир эмоций»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993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4" t="6284" r="21667" b="16331"/>
          <a:stretch/>
        </p:blipFill>
        <p:spPr>
          <a:xfrm rot="5400000">
            <a:off x="2493923" y="1238094"/>
            <a:ext cx="4156153" cy="2777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3" t="15066" r="11526" b="9291"/>
          <a:stretch/>
        </p:blipFill>
        <p:spPr>
          <a:xfrm rot="6000789">
            <a:off x="4740201" y="2043238"/>
            <a:ext cx="5193540" cy="2771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05"/>
          <a:stretch/>
        </p:blipFill>
        <p:spPr>
          <a:xfrm rot="4868078">
            <a:off x="-163766" y="2011104"/>
            <a:ext cx="4098412" cy="283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8115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0" t="10808" r="7727" b="17003"/>
          <a:stretch/>
        </p:blipFill>
        <p:spPr>
          <a:xfrm>
            <a:off x="3779912" y="332656"/>
            <a:ext cx="5070522" cy="3352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355976" y="4653136"/>
            <a:ext cx="45737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Ложка –друг мой»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4" t="4343" r="23788" b="8114"/>
          <a:stretch/>
        </p:blipFill>
        <p:spPr>
          <a:xfrm rot="4920475">
            <a:off x="422533" y="438555"/>
            <a:ext cx="3015743" cy="2925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3" r="25758"/>
          <a:stretch/>
        </p:blipFill>
        <p:spPr>
          <a:xfrm rot="4570721">
            <a:off x="1037315" y="3378510"/>
            <a:ext cx="2658348" cy="3257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6463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2" t="4445"/>
          <a:stretch/>
        </p:blipFill>
        <p:spPr>
          <a:xfrm rot="20437760">
            <a:off x="1269955" y="341200"/>
            <a:ext cx="2664384" cy="355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b="24040"/>
          <a:stretch/>
        </p:blipFill>
        <p:spPr>
          <a:xfrm>
            <a:off x="5220072" y="185351"/>
            <a:ext cx="3256334" cy="2903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7" r="20640" b="11313"/>
          <a:stretch/>
        </p:blipFill>
        <p:spPr>
          <a:xfrm>
            <a:off x="3995936" y="3395643"/>
            <a:ext cx="3290850" cy="3373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1" t="14344" r="27643" b="7677"/>
          <a:stretch/>
        </p:blipFill>
        <p:spPr>
          <a:xfrm>
            <a:off x="323528" y="3395643"/>
            <a:ext cx="1242480" cy="3262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271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2" b="22424"/>
          <a:stretch/>
        </p:blipFill>
        <p:spPr>
          <a:xfrm rot="21178751">
            <a:off x="231588" y="2336034"/>
            <a:ext cx="4659982" cy="4242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 b="34545"/>
          <a:stretch/>
        </p:blipFill>
        <p:spPr>
          <a:xfrm rot="336705">
            <a:off x="3841706" y="3182190"/>
            <a:ext cx="5143500" cy="3422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802" y="157834"/>
            <a:ext cx="4971308" cy="246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854" y="867157"/>
            <a:ext cx="4073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«Скрывается за ширмой»</a:t>
            </a:r>
          </a:p>
        </p:txBody>
      </p:sp>
    </p:spTree>
    <p:extLst>
      <p:ext uri="{BB962C8B-B14F-4D97-AF65-F5344CB8AC3E}">
        <p14:creationId xmlns:p14="http://schemas.microsoft.com/office/powerpoint/2010/main" val="23691792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182</Words>
  <Application>Microsoft Office PowerPoint</Application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Ангелина</dc:creator>
  <cp:lastModifiedBy>Ангелина</cp:lastModifiedBy>
  <cp:revision>35</cp:revision>
  <dcterms:created xsi:type="dcterms:W3CDTF">2023-03-27T05:15:58Z</dcterms:created>
  <dcterms:modified xsi:type="dcterms:W3CDTF">2023-11-10T07:47:26Z</dcterms:modified>
</cp:coreProperties>
</file>