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68" r:id="rId3"/>
    <p:sldId id="269" r:id="rId4"/>
    <p:sldId id="270" r:id="rId5"/>
    <p:sldId id="264" r:id="rId6"/>
    <p:sldId id="265" r:id="rId7"/>
    <p:sldId id="263" r:id="rId8"/>
    <p:sldId id="267" r:id="rId9"/>
    <p:sldId id="256" r:id="rId10"/>
    <p:sldId id="257" r:id="rId11"/>
    <p:sldId id="258" r:id="rId12"/>
    <p:sldId id="262" r:id="rId13"/>
    <p:sldId id="259" r:id="rId14"/>
    <p:sldId id="260" r:id="rId15"/>
    <p:sldId id="261" r:id="rId16"/>
    <p:sldId id="266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971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678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181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630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455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27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580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768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936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28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533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3F59937-CABF-486F-9826-98F775E63BC3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55FDA67-5907-4F87-9457-DFC3C7A59D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69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09C0BCD-BEE9-423F-A51C-BCCD8E5EA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998D094-42B2-42BA-AA14-E8FBE073A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465D64B-59F4-4BDC-B833-A17EF1E046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E455C987-ED28-46CA-ACFD-871FF101DC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09530D1-E1B7-4679-A6ED-D82EB77AA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CB8372A-11C5-4BD2-B5FD-71DDEFADE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545896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4CCEA4E-7AB7-CB17-5098-B2C64BB9A84C}"/>
              </a:ext>
            </a:extLst>
          </p:cNvPr>
          <p:cNvSpPr txBox="1"/>
          <p:nvPr/>
        </p:nvSpPr>
        <p:spPr>
          <a:xfrm>
            <a:off x="1109980" y="4206240"/>
            <a:ext cx="9966960" cy="13258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600" b="1" cap="all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Ядовитые и неядовитые травы Камчатки</a:t>
            </a:r>
          </a:p>
        </p:txBody>
      </p:sp>
      <p:pic>
        <p:nvPicPr>
          <p:cNvPr id="7" name="Picture 6" descr="Пучки трав на деревянном столе">
            <a:extLst>
              <a:ext uri="{FF2B5EF4-FFF2-40B4-BE49-F238E27FC236}">
                <a16:creationId xmlns:a16="http://schemas.microsoft.com/office/drawing/2014/main" id="{36D5BB41-ED8E-6F32-264F-020EDE8AFC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044" r="1" b="33775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E168D5-09E7-AF09-2480-5D70C12005BD}"/>
              </a:ext>
            </a:extLst>
          </p:cNvPr>
          <p:cNvSpPr txBox="1"/>
          <p:nvPr/>
        </p:nvSpPr>
        <p:spPr>
          <a:xfrm>
            <a:off x="6196614" y="5413831"/>
            <a:ext cx="6185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Выполнил педагог дополнительного образования </a:t>
            </a:r>
          </a:p>
          <a:p>
            <a:r>
              <a:rPr lang="ru-RU" dirty="0"/>
              <a:t>МБУ ДО «Центр творческого развития и гуманитарного образования»</a:t>
            </a:r>
          </a:p>
          <a:p>
            <a:r>
              <a:rPr lang="ru-RU" dirty="0"/>
              <a:t>Белогривова А.С.</a:t>
            </a:r>
          </a:p>
        </p:txBody>
      </p:sp>
    </p:spTree>
    <p:extLst>
      <p:ext uri="{BB962C8B-B14F-4D97-AF65-F5344CB8AC3E}">
        <p14:creationId xmlns:p14="http://schemas.microsoft.com/office/powerpoint/2010/main" val="1072269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A2947B-D0AC-02AD-4D6D-38BB12AF0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773" y="1067148"/>
            <a:ext cx="8686278" cy="57908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7D3B10-A4C6-8E28-B089-8EE5AD577C7B}"/>
              </a:ext>
            </a:extLst>
          </p:cNvPr>
          <p:cNvSpPr txBox="1"/>
          <p:nvPr/>
        </p:nvSpPr>
        <p:spPr>
          <a:xfrm>
            <a:off x="3462528" y="109728"/>
            <a:ext cx="56783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Багульник болотный</a:t>
            </a:r>
          </a:p>
        </p:txBody>
      </p:sp>
    </p:spTree>
    <p:extLst>
      <p:ext uri="{BB962C8B-B14F-4D97-AF65-F5344CB8AC3E}">
        <p14:creationId xmlns:p14="http://schemas.microsoft.com/office/powerpoint/2010/main" val="244165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1ED329-4191-C32E-7704-F04AD74FC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510" y="1246144"/>
            <a:ext cx="7539228" cy="54785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844A4FE-44E0-649D-D3DC-C2F0B4C69C93}"/>
              </a:ext>
            </a:extLst>
          </p:cNvPr>
          <p:cNvSpPr txBox="1"/>
          <p:nvPr/>
        </p:nvSpPr>
        <p:spPr>
          <a:xfrm>
            <a:off x="2211240" y="414528"/>
            <a:ext cx="81397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Белокрыльник болотный</a:t>
            </a:r>
          </a:p>
        </p:txBody>
      </p:sp>
    </p:spTree>
    <p:extLst>
      <p:ext uri="{BB962C8B-B14F-4D97-AF65-F5344CB8AC3E}">
        <p14:creationId xmlns:p14="http://schemas.microsoft.com/office/powerpoint/2010/main" val="4277285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E83CBE-CDAC-ACF8-7555-C0D6C9D2708A}"/>
              </a:ext>
            </a:extLst>
          </p:cNvPr>
          <p:cNvSpPr txBox="1"/>
          <p:nvPr/>
        </p:nvSpPr>
        <p:spPr>
          <a:xfrm>
            <a:off x="1304544" y="182880"/>
            <a:ext cx="96232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Борщевик шерстистый или пучка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18D77B-6A41-F416-9BD5-B9DEC443C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387" y="1437418"/>
            <a:ext cx="9623225" cy="542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320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4F23303-D28E-ECE0-05E0-738F36DE0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993" y="838009"/>
            <a:ext cx="6019991" cy="60199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8E13A9-5B62-250A-621F-6D767CDE80C0}"/>
              </a:ext>
            </a:extLst>
          </p:cNvPr>
          <p:cNvSpPr txBox="1"/>
          <p:nvPr/>
        </p:nvSpPr>
        <p:spPr>
          <a:xfrm>
            <a:off x="3757993" y="134112"/>
            <a:ext cx="538600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Вех ядовитый</a:t>
            </a:r>
          </a:p>
        </p:txBody>
      </p:sp>
    </p:spTree>
    <p:extLst>
      <p:ext uri="{BB962C8B-B14F-4D97-AF65-F5344CB8AC3E}">
        <p14:creationId xmlns:p14="http://schemas.microsoft.com/office/powerpoint/2010/main" val="2079221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BABF00-80A6-6E3C-A50E-5BCFF278C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614" y="1246263"/>
            <a:ext cx="7542658" cy="56117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75E263-700F-DA34-9C78-6EEA27A00F6B}"/>
              </a:ext>
            </a:extLst>
          </p:cNvPr>
          <p:cNvSpPr txBox="1"/>
          <p:nvPr/>
        </p:nvSpPr>
        <p:spPr>
          <a:xfrm>
            <a:off x="3938016" y="170688"/>
            <a:ext cx="52059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 err="1"/>
              <a:t>Волчник</a:t>
            </a:r>
            <a:r>
              <a:rPr lang="ru-RU" sz="4000" dirty="0"/>
              <a:t> камчатский</a:t>
            </a:r>
          </a:p>
        </p:txBody>
      </p:sp>
    </p:spTree>
    <p:extLst>
      <p:ext uri="{BB962C8B-B14F-4D97-AF65-F5344CB8AC3E}">
        <p14:creationId xmlns:p14="http://schemas.microsoft.com/office/powerpoint/2010/main" val="4186792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BFFC7E-1FD9-69F2-5091-CE86729EA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597" y="847842"/>
            <a:ext cx="6046805" cy="60101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B7E864-33B4-3A27-1AA8-4017119D6A03}"/>
              </a:ext>
            </a:extLst>
          </p:cNvPr>
          <p:cNvSpPr txBox="1"/>
          <p:nvPr/>
        </p:nvSpPr>
        <p:spPr>
          <a:xfrm>
            <a:off x="2999232" y="0"/>
            <a:ext cx="61447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Воронец красноплодный</a:t>
            </a:r>
          </a:p>
        </p:txBody>
      </p:sp>
    </p:spTree>
    <p:extLst>
      <p:ext uri="{BB962C8B-B14F-4D97-AF65-F5344CB8AC3E}">
        <p14:creationId xmlns:p14="http://schemas.microsoft.com/office/powerpoint/2010/main" val="316319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41EFBDB-8181-598B-6ACC-ABE56BEB5DCE}"/>
              </a:ext>
            </a:extLst>
          </p:cNvPr>
          <p:cNvSpPr txBox="1"/>
          <p:nvPr/>
        </p:nvSpPr>
        <p:spPr>
          <a:xfrm>
            <a:off x="3206496" y="365760"/>
            <a:ext cx="67421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Чемерица </a:t>
            </a:r>
            <a:r>
              <a:rPr lang="ru-RU" sz="4000" dirty="0" err="1"/>
              <a:t>остродольная</a:t>
            </a:r>
            <a:endParaRPr lang="ru-RU" sz="4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54A349-C990-BBD0-C12F-714A26292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066355"/>
            <a:ext cx="4315206" cy="57536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8EF87F-EA72-5ADE-CC04-CD5580AA3F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375" t="2077"/>
          <a:stretch/>
        </p:blipFill>
        <p:spPr>
          <a:xfrm>
            <a:off x="6486144" y="1066355"/>
            <a:ext cx="4852416" cy="579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362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E056E11-A30A-959E-9F8C-9599935C1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935" y="1121664"/>
            <a:ext cx="8070130" cy="57363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66EAF70-54DB-2097-B5CC-CACF6B25276D}"/>
              </a:ext>
            </a:extLst>
          </p:cNvPr>
          <p:cNvSpPr txBox="1"/>
          <p:nvPr/>
        </p:nvSpPr>
        <p:spPr>
          <a:xfrm>
            <a:off x="4511040" y="170688"/>
            <a:ext cx="4693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Вороний глаз</a:t>
            </a:r>
          </a:p>
        </p:txBody>
      </p:sp>
    </p:spTree>
    <p:extLst>
      <p:ext uri="{BB962C8B-B14F-4D97-AF65-F5344CB8AC3E}">
        <p14:creationId xmlns:p14="http://schemas.microsoft.com/office/powerpoint/2010/main" val="714203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DE0EF0-B6E3-E585-A5FA-66906F088724}"/>
              </a:ext>
            </a:extLst>
          </p:cNvPr>
          <p:cNvSpPr txBox="1"/>
          <p:nvPr/>
        </p:nvSpPr>
        <p:spPr>
          <a:xfrm>
            <a:off x="4819135" y="228600"/>
            <a:ext cx="43279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Неядовитые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A01233-C362-E187-CDD4-94E8BAD8A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181" y="1700913"/>
            <a:ext cx="4699638" cy="515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434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6F81ED-F533-9A54-CE7F-171AF13B8E79}"/>
              </a:ext>
            </a:extLst>
          </p:cNvPr>
          <p:cNvSpPr txBox="1"/>
          <p:nvPr/>
        </p:nvSpPr>
        <p:spPr>
          <a:xfrm>
            <a:off x="5080000" y="215900"/>
            <a:ext cx="348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O</a:t>
            </a:r>
            <a:r>
              <a:rPr lang="ru-RU" sz="4000" dirty="0" err="1"/>
              <a:t>дуванчик</a:t>
            </a:r>
            <a:endParaRPr lang="ru-RU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1492C9-E4AA-0690-2004-55D56F4FC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045" y="1277895"/>
            <a:ext cx="8066474" cy="536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742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404DC8B-1EE5-243A-CEA3-F6EF0C2F98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8" t="11755" r="4583" b="10919"/>
          <a:stretch/>
        </p:blipFill>
        <p:spPr>
          <a:xfrm>
            <a:off x="3328417" y="1501274"/>
            <a:ext cx="6120384" cy="53567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02C92D-BD9E-E705-9986-1FB552014492}"/>
              </a:ext>
            </a:extLst>
          </p:cNvPr>
          <p:cNvSpPr txBox="1"/>
          <p:nvPr/>
        </p:nvSpPr>
        <p:spPr>
          <a:xfrm>
            <a:off x="4450080" y="441961"/>
            <a:ext cx="371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Подорожник</a:t>
            </a:r>
          </a:p>
        </p:txBody>
      </p:sp>
    </p:spTree>
    <p:extLst>
      <p:ext uri="{BB962C8B-B14F-4D97-AF65-F5344CB8AC3E}">
        <p14:creationId xmlns:p14="http://schemas.microsoft.com/office/powerpoint/2010/main" val="439653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CB5370-E29A-3B84-F3A1-08100D1DB491}"/>
              </a:ext>
            </a:extLst>
          </p:cNvPr>
          <p:cNvSpPr txBox="1"/>
          <p:nvPr/>
        </p:nvSpPr>
        <p:spPr>
          <a:xfrm>
            <a:off x="4059936" y="85344"/>
            <a:ext cx="50840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Шеломайник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AA3F18C-7823-3997-CDF1-1A1F660A1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55" y="943655"/>
            <a:ext cx="9458289" cy="591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0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0BEB2B0-672A-5226-3B9B-248129A4C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034" y="1152781"/>
            <a:ext cx="8588502" cy="57052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C147CA-3266-1355-206C-9C2ECC29AD09}"/>
              </a:ext>
            </a:extLst>
          </p:cNvPr>
          <p:cNvSpPr txBox="1"/>
          <p:nvPr/>
        </p:nvSpPr>
        <p:spPr>
          <a:xfrm>
            <a:off x="3389376" y="268224"/>
            <a:ext cx="57546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Иван-чай</a:t>
            </a:r>
          </a:p>
        </p:txBody>
      </p:sp>
    </p:spTree>
    <p:extLst>
      <p:ext uri="{BB962C8B-B14F-4D97-AF65-F5344CB8AC3E}">
        <p14:creationId xmlns:p14="http://schemas.microsoft.com/office/powerpoint/2010/main" val="2908052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3860C17-6921-1BDA-0A37-08307C74CC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7" r="6097" b="12118"/>
          <a:stretch/>
        </p:blipFill>
        <p:spPr>
          <a:xfrm>
            <a:off x="2519465" y="1508684"/>
            <a:ext cx="7612087" cy="53493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561E1E-9ED6-CCAD-611A-03229EE77F4E}"/>
              </a:ext>
            </a:extLst>
          </p:cNvPr>
          <p:cNvSpPr txBox="1"/>
          <p:nvPr/>
        </p:nvSpPr>
        <p:spPr>
          <a:xfrm>
            <a:off x="3425952" y="316992"/>
            <a:ext cx="57180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Дудник медвежий</a:t>
            </a:r>
          </a:p>
        </p:txBody>
      </p:sp>
    </p:spTree>
    <p:extLst>
      <p:ext uri="{BB962C8B-B14F-4D97-AF65-F5344CB8AC3E}">
        <p14:creationId xmlns:p14="http://schemas.microsoft.com/office/powerpoint/2010/main" val="1838048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C228B0-59C5-A589-BF7F-7221F1BE8287}"/>
              </a:ext>
            </a:extLst>
          </p:cNvPr>
          <p:cNvSpPr txBox="1"/>
          <p:nvPr/>
        </p:nvSpPr>
        <p:spPr>
          <a:xfrm>
            <a:off x="3840480" y="377952"/>
            <a:ext cx="5230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/>
              <a:t>Ядовитые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A86254-CB10-B8A4-F428-877DA3044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414" y="1841500"/>
            <a:ext cx="5016500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06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DD7CC66-B368-5154-B7E7-1A91CF48EA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30" t="-133" b="-1"/>
          <a:stretch/>
        </p:blipFill>
        <p:spPr>
          <a:xfrm>
            <a:off x="0" y="1419384"/>
            <a:ext cx="5373666" cy="54386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07D74B-8D55-75CF-2215-0CB9DF944BD0}"/>
              </a:ext>
            </a:extLst>
          </p:cNvPr>
          <p:cNvSpPr txBox="1"/>
          <p:nvPr/>
        </p:nvSpPr>
        <p:spPr>
          <a:xfrm>
            <a:off x="3244240" y="125260"/>
            <a:ext cx="60826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Аконит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756A29-FDB3-9184-DA9E-5B1DF7E08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4419" y="1840993"/>
            <a:ext cx="6687582" cy="501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509019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175</TotalTime>
  <Words>52</Words>
  <Application>Microsoft Office PowerPoint</Application>
  <PresentationFormat>Широкоэкранный</PresentationFormat>
  <Paragraphs>20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Corbel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Белогривов</dc:creator>
  <cp:lastModifiedBy>Сергей Белогривов</cp:lastModifiedBy>
  <cp:revision>2</cp:revision>
  <dcterms:created xsi:type="dcterms:W3CDTF">2023-11-16T22:43:07Z</dcterms:created>
  <dcterms:modified xsi:type="dcterms:W3CDTF">2024-01-30T21:44:24Z</dcterms:modified>
</cp:coreProperties>
</file>