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3FFD4-CB48-420E-9AB6-2EBAF88435B2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F658D-17C8-42F7-BDED-16D2567B69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63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5077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4252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119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118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323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090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601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142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856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451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F658D-17C8-42F7-BDED-16D2567B69A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258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638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75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763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71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0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85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68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234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636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102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79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32B01-5579-4225-95AB-509DBF20AF73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11EEE-A2AF-4FEF-BE17-FAF844679C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04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dou12v@mail.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24000" y="304800"/>
            <a:ext cx="8936181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/>
              <a:t>МУНИЦИПАЛЬНОЕ </a:t>
            </a:r>
            <a:r>
              <a:rPr lang="ru-RU" sz="1200" b="1" dirty="0"/>
              <a:t>БЮДЖЕТНОЕ ДОШКОЛЬНОЕ                                                                                                                                                                             ОБРАЗОВАТЕЛЬНОЕ УЧРЕЖДЕНИЕ «ДЕТСКИЙ САД №12 г. ЧЕЛЯБИНСКА»                                                                                                                                       Юридический адрес: 454904 г. Челябинск,                                                                                                                                                                                                                    п. </a:t>
            </a:r>
            <a:r>
              <a:rPr lang="ru-RU" sz="1200" b="1" dirty="0" err="1"/>
              <a:t>Новосинеглазовский</a:t>
            </a:r>
            <a:r>
              <a:rPr lang="ru-RU" sz="1200" b="1" dirty="0"/>
              <a:t>, ул. Лермонтова, 19, ул. Ключевая, 8 А.                                                                                                                                                        Телефон/факс 8 (351) 280-09-78, </a:t>
            </a:r>
            <a:r>
              <a:rPr lang="ru-RU" sz="1200" b="1" u="sng" dirty="0">
                <a:hlinkClick r:id="rId3"/>
              </a:rPr>
              <a:t>mdou12v@mail.ru</a:t>
            </a:r>
            <a:r>
              <a:rPr lang="ru-RU" sz="1200" b="1" dirty="0"/>
              <a:t>                                                                                                                                                                                     Фактический адрес:  454904, г. Челябинск, ул. Новая, 3 Тел:  280-07-62; 280-09-78.   </a:t>
            </a:r>
            <a:endParaRPr lang="ru-RU" sz="1200" dirty="0"/>
          </a:p>
          <a:p>
            <a:pPr algn="ctr"/>
            <a:r>
              <a:rPr lang="ru-RU" sz="1200" b="1" dirty="0"/>
              <a:t> </a:t>
            </a:r>
            <a:endParaRPr lang="ru-RU" sz="1200" dirty="0"/>
          </a:p>
          <a:p>
            <a:pPr algn="ctr"/>
            <a:endParaRPr lang="ru-RU" sz="800" b="1" dirty="0" smtClean="0">
              <a:solidFill>
                <a:srgbClr val="FF0066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FF0066"/>
                </a:solidFill>
              </a:rPr>
              <a:t>Презентация </a:t>
            </a:r>
            <a:r>
              <a:rPr lang="ru-RU" sz="2800" dirty="0" smtClean="0">
                <a:solidFill>
                  <a:srgbClr val="FF0066"/>
                </a:solidFill>
              </a:rPr>
              <a:t/>
            </a:r>
            <a:br>
              <a:rPr lang="ru-RU" sz="2800" dirty="0" smtClean="0">
                <a:solidFill>
                  <a:srgbClr val="FF0066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«Дидактические игры по формированию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элементарных  математических представлений»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в первой младшей группе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                  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             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Воспитатель: Козлова Е.В.</a:t>
            </a:r>
          </a:p>
          <a:p>
            <a:pPr algn="r"/>
            <a:endParaRPr lang="ru-RU" sz="2400" b="1" dirty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Челябинск</a:t>
            </a:r>
            <a:r>
              <a:rPr lang="ru-RU" sz="2400" b="1" smtClean="0">
                <a:solidFill>
                  <a:srgbClr val="002060"/>
                </a:solidFill>
              </a:rPr>
              <a:t>, </a:t>
            </a:r>
            <a:r>
              <a:rPr lang="ru-RU" sz="2400" b="1" smtClean="0">
                <a:solidFill>
                  <a:srgbClr val="002060"/>
                </a:solidFill>
              </a:rPr>
              <a:t>2024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130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8836"/>
          </a:xfrm>
          <a:prstGeom prst="rect">
            <a:avLst/>
          </a:prstGeom>
          <a:ln>
            <a:solidFill>
              <a:srgbClr val="FF0066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870364" y="235527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66"/>
                </a:solidFill>
              </a:rPr>
              <a:t>Дидактическая игра «Геометрическое лото»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Цель: закреплять знания детей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о геометрических фигурах, умения различать и находить нужную фигуру.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7177" y="2072488"/>
            <a:ext cx="2765872" cy="2074405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226" y="1940919"/>
            <a:ext cx="3402276" cy="2551707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55417" y="2057212"/>
            <a:ext cx="2643667" cy="1982751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2675604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6"/>
            <a:ext cx="12192000" cy="69688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39636" y="263236"/>
            <a:ext cx="85759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66"/>
                </a:solidFill>
              </a:rPr>
              <a:t>Дидактическая игра «Один-много»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Цель: развивать умение различать количество предметов: «много» и «один», способствовать формированию умения обследовать формы предметов и называть их цвета.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982" y="1980178"/>
            <a:ext cx="3006436" cy="3171824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1385461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6"/>
            <a:ext cx="12192000" cy="69688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44981" y="318656"/>
            <a:ext cx="62761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FF0066"/>
              </a:solidFill>
            </a:endParaRPr>
          </a:p>
          <a:p>
            <a:r>
              <a:rPr lang="ru-RU" sz="2400" b="1" dirty="0" smtClean="0">
                <a:solidFill>
                  <a:srgbClr val="FF0066"/>
                </a:solidFill>
              </a:rPr>
              <a:t>«Без игры нет и не может быть полноценного умственного развития. </a:t>
            </a:r>
          </a:p>
          <a:p>
            <a:r>
              <a:rPr lang="ru-RU" sz="2400" b="1" dirty="0" smtClean="0">
                <a:solidFill>
                  <a:srgbClr val="FF0066"/>
                </a:solidFill>
              </a:rPr>
              <a:t>Игра – это огромное светлое окно, через которое в духовный мир ребенка вливается живительный поток представлений, понятий.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FF0066"/>
                </a:solidFill>
              </a:rPr>
              <a:t> Игра – это искра, зажигающая огонек пытливости и любознательности».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FF0066"/>
                </a:solidFill>
              </a:rPr>
              <a:t> </a:t>
            </a:r>
          </a:p>
          <a:p>
            <a:pPr algn="r"/>
            <a:r>
              <a:rPr lang="ru-RU" sz="2400" dirty="0" smtClean="0">
                <a:solidFill>
                  <a:srgbClr val="FF0066"/>
                </a:solidFill>
              </a:rPr>
              <a:t>В.А. Сухомлинский</a:t>
            </a:r>
            <a:endParaRPr lang="ru-RU" sz="24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906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6"/>
            <a:ext cx="12192000" cy="69688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71600" y="318656"/>
            <a:ext cx="955963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FF0066"/>
              </a:solidFill>
            </a:endParaRPr>
          </a:p>
          <a:p>
            <a:endParaRPr lang="ru-RU" sz="2400" b="1" dirty="0" smtClean="0">
              <a:solidFill>
                <a:srgbClr val="FF0066"/>
              </a:solidFill>
            </a:endParaRPr>
          </a:p>
          <a:p>
            <a:endParaRPr lang="ru-RU" sz="2400" b="1" dirty="0">
              <a:solidFill>
                <a:srgbClr val="FF0066"/>
              </a:solidFill>
            </a:endParaRPr>
          </a:p>
          <a:p>
            <a:pPr algn="ctr"/>
            <a:endParaRPr lang="ru-RU" sz="2400" b="1" dirty="0">
              <a:solidFill>
                <a:srgbClr val="FF0066"/>
              </a:solidFill>
            </a:endParaRPr>
          </a:p>
          <a:p>
            <a:pPr algn="ctr"/>
            <a:endParaRPr lang="ru-RU" sz="2400" b="1" dirty="0" smtClean="0">
              <a:solidFill>
                <a:srgbClr val="FF0066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FF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СПАСИБО ЗА ВНИМАНИЕ  </a:t>
            </a:r>
            <a:r>
              <a:rPr lang="ru-RU" sz="6000" b="1" dirty="0" smtClean="0">
                <a:solidFill>
                  <a:srgbClr val="FF0066"/>
                </a:solidFill>
              </a:rPr>
              <a:t/>
            </a:r>
            <a:br>
              <a:rPr lang="ru-RU" sz="60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FF0066"/>
                </a:solidFill>
              </a:rPr>
              <a:t> </a:t>
            </a:r>
          </a:p>
          <a:p>
            <a:pPr algn="r"/>
            <a:endParaRPr lang="ru-RU" sz="24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203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63091" y="762001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Любая </a:t>
            </a:r>
            <a:r>
              <a:rPr lang="ru-RU" sz="2400" b="1" dirty="0">
                <a:solidFill>
                  <a:srgbClr val="7030A0"/>
                </a:solidFill>
              </a:rPr>
              <a:t>деятельность детей третьего года жизни создает благоприятные условия для формирования элементарных математических представлений. В процессе игры мы рассматриваем различные группы предметов, замечаем их признаки (цвет, форма, величина), группируем их. Называем их количество, используя слова «много-один». Так же в игре и игровых упражнениях с детьми мы закрепляем представления о величине и форме предметов, постоянно привлекая внимание детей к размерам, формам игрушек. </a:t>
            </a:r>
          </a:p>
        </p:txBody>
      </p:sp>
    </p:spTree>
    <p:extLst>
      <p:ext uri="{BB962C8B-B14F-4D97-AF65-F5344CB8AC3E}">
        <p14:creationId xmlns:p14="http://schemas.microsoft.com/office/powerpoint/2010/main" val="1958220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93818" y="346364"/>
            <a:ext cx="72944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FF0066"/>
              </a:solidFill>
            </a:endParaRPr>
          </a:p>
          <a:p>
            <a:r>
              <a:rPr lang="ru-RU" sz="3600" b="1" dirty="0" smtClean="0">
                <a:solidFill>
                  <a:srgbClr val="FF0066"/>
                </a:solidFill>
              </a:rPr>
              <a:t>Задачи по ФЭМП для детей 2-3 лет </a:t>
            </a:r>
          </a:p>
          <a:p>
            <a:endParaRPr lang="ru-RU" sz="3600" b="1" dirty="0">
              <a:solidFill>
                <a:srgbClr val="FF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9127" y="1745674"/>
            <a:ext cx="741911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66"/>
                </a:solidFill>
              </a:rPr>
              <a:t>Количество.</a:t>
            </a:r>
            <a:r>
              <a:rPr lang="ru-RU" dirty="0" smtClean="0"/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Привлекать детей к формированию групп однородных предметов. Развивать умение различать количество предметов «много» и «один», «много» и «мало».</a:t>
            </a:r>
          </a:p>
          <a:p>
            <a:r>
              <a:rPr lang="ru-RU" sz="2800" b="1" dirty="0" smtClean="0">
                <a:solidFill>
                  <a:srgbClr val="FF0066"/>
                </a:solidFill>
              </a:rPr>
              <a:t>Величина.</a:t>
            </a:r>
            <a:r>
              <a:rPr lang="ru-RU" b="1" dirty="0" smtClean="0">
                <a:solidFill>
                  <a:srgbClr val="FF0066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Привлекать внимание детей к предметам контрастных размеров (большой- маленький).</a:t>
            </a:r>
          </a:p>
          <a:p>
            <a:r>
              <a:rPr lang="ru-RU" sz="2800" b="1" dirty="0" smtClean="0">
                <a:solidFill>
                  <a:srgbClr val="FF0066"/>
                </a:solidFill>
              </a:rPr>
              <a:t>Форма. </a:t>
            </a:r>
            <a:r>
              <a:rPr lang="ru-RU" sz="2000" b="1" dirty="0" smtClean="0">
                <a:solidFill>
                  <a:srgbClr val="7030A0"/>
                </a:solidFill>
              </a:rPr>
              <a:t>Развивать умение различать предметы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по форме( кубик, кирпичик, шар и т. д.)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7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6"/>
            <a:ext cx="12192000" cy="69688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35382" y="152400"/>
            <a:ext cx="77308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b="1" dirty="0" smtClean="0">
                <a:solidFill>
                  <a:srgbClr val="FF0066"/>
                </a:solidFill>
              </a:rPr>
              <a:t>Дидактическая игра по ФЭМП способствует</a:t>
            </a:r>
            <a:endParaRPr lang="ru-RU" sz="2800" b="1" dirty="0">
              <a:solidFill>
                <a:srgbClr val="FF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1582341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* Наблюдательности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* Сообразительности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* Творчеству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* Самостоятельности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* Развитию внимания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* Закрепляет сенсорный опыт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61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6"/>
            <a:ext cx="12192000" cy="6968836"/>
          </a:xfrm>
          <a:prstGeom prst="rect">
            <a:avLst/>
          </a:prstGeom>
          <a:ln>
            <a:solidFill>
              <a:srgbClr val="FF0066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186545" y="207819"/>
            <a:ext cx="70381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</a:rPr>
              <a:t>Картотека дидактических игр</a:t>
            </a:r>
            <a:br>
              <a:rPr lang="ru-RU" sz="3200" b="1" dirty="0" smtClean="0">
                <a:solidFill>
                  <a:srgbClr val="FF0066"/>
                </a:solidFill>
              </a:rPr>
            </a:br>
            <a:r>
              <a:rPr lang="ru-RU" sz="3200" b="1" dirty="0" smtClean="0">
                <a:solidFill>
                  <a:srgbClr val="FF0066"/>
                </a:solidFill>
              </a:rPr>
              <a:t> для детей первой младшей группы </a:t>
            </a:r>
            <a:endParaRPr lang="ru-RU" sz="3200" b="1" dirty="0">
              <a:solidFill>
                <a:srgbClr val="FF0066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96614" y="1829308"/>
            <a:ext cx="3086572" cy="2314929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83019" y="1825946"/>
            <a:ext cx="3090418" cy="2317812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43750" y="1439642"/>
            <a:ext cx="3349750" cy="3520285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182764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88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01092" y="332509"/>
            <a:ext cx="9518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66"/>
                </a:solidFill>
              </a:rPr>
              <a:t>Дидактическая игра «Собери картинку»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Цель: развивать умение правильно собирать изображение предмета из отдельных частей; действовать путем прикладывания.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23390" y="2015018"/>
            <a:ext cx="3545219" cy="2938799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763686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6"/>
            <a:ext cx="12192000" cy="69688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02327" y="401782"/>
            <a:ext cx="96704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66"/>
                </a:solidFill>
              </a:rPr>
              <a:t>Дидактическая игра «Веселый паровозик»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Цель: изучение, повторение, закрепление геометрических фигур, основных цветов спектра, прививать интерес к играм, развивать творческие способности.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48558" y="1882565"/>
            <a:ext cx="2412111" cy="2061840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577" y="2244436"/>
            <a:ext cx="3310987" cy="2483241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607" y="1971441"/>
            <a:ext cx="2864132" cy="2148099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3054451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73" y="0"/>
            <a:ext cx="12261273" cy="7183120"/>
          </a:xfrm>
          <a:prstGeom prst="rect">
            <a:avLst/>
          </a:prstGeom>
          <a:ln>
            <a:solidFill>
              <a:srgbClr val="FF0066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385455" y="138546"/>
            <a:ext cx="97120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0066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66"/>
                </a:solidFill>
              </a:rPr>
              <a:t>Дидактическая игра «Наряди елочку»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Цель: развивать умение различать цвета, развивать элементарные умения группировать предметы по цвету и зрительно его соотносить.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06200" y="2301588"/>
            <a:ext cx="2673926" cy="2005445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31941" y="2301600"/>
            <a:ext cx="2673915" cy="2005437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0793" y="2391051"/>
            <a:ext cx="3201357" cy="2401018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1847762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36"/>
            <a:ext cx="12192000" cy="6968836"/>
          </a:xfrm>
          <a:prstGeom prst="rect">
            <a:avLst/>
          </a:prstGeom>
          <a:ln>
            <a:solidFill>
              <a:srgbClr val="FF0066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510145" y="207818"/>
            <a:ext cx="1021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66"/>
                </a:solidFill>
              </a:rPr>
              <a:t>Дидактическая игра «Большой и маленький»</a:t>
            </a:r>
            <a:br>
              <a:rPr lang="ru-RU" sz="2400" b="1" dirty="0" smtClean="0">
                <a:solidFill>
                  <a:srgbClr val="FF0066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Цель: развивать умение детей различать предметы по величине, формировать представления об относительной величине предметов.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64670" y="2422940"/>
            <a:ext cx="3062659" cy="2409043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18554" y="1992546"/>
            <a:ext cx="2657363" cy="1993022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95155" y="2046421"/>
            <a:ext cx="2669833" cy="2002376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24880550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257</Words>
  <Application>Microsoft Office PowerPoint</Application>
  <PresentationFormat>Широкоэкранный</PresentationFormat>
  <Paragraphs>52</Paragraphs>
  <Slides>13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Windows</dc:creator>
  <cp:lastModifiedBy>User Windows</cp:lastModifiedBy>
  <cp:revision>87</cp:revision>
  <dcterms:created xsi:type="dcterms:W3CDTF">2023-09-17T14:55:06Z</dcterms:created>
  <dcterms:modified xsi:type="dcterms:W3CDTF">2024-02-04T11:36:34Z</dcterms:modified>
</cp:coreProperties>
</file>