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4" r:id="rId4"/>
    <p:sldId id="266" r:id="rId5"/>
    <p:sldId id="265" r:id="rId6"/>
    <p:sldId id="267" r:id="rId7"/>
    <p:sldId id="261" r:id="rId8"/>
    <p:sldId id="262" r:id="rId9"/>
    <p:sldId id="263" r:id="rId10"/>
    <p:sldId id="268" r:id="rId11"/>
    <p:sldId id="257" r:id="rId12"/>
    <p:sldId id="260" r:id="rId13"/>
    <p:sldId id="269" r:id="rId14"/>
    <p:sldId id="25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63A8DFB-3FE9-4431-BC9A-8888EB80279C}" type="doc">
      <dgm:prSet loTypeId="urn:microsoft.com/office/officeart/2005/8/layout/cycle3" loCatId="cycle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2498AEC0-6BA9-4F5C-A509-2DC1AB09E94E}">
      <dgm:prSet phldrT="[Текст]"/>
      <dgm:spPr/>
      <dgm:t>
        <a:bodyPr/>
        <a:lstStyle/>
        <a:p>
          <a:r>
            <a:rPr lang="ru-RU" b="0" i="0" dirty="0">
              <a:solidFill>
                <a:schemeClr val="tx1"/>
              </a:solidFill>
              <a:effectLst/>
              <a:latin typeface="Open Sans"/>
            </a:rPr>
            <a:t>воспитание культуры взаимоотношений мальчиков и девочек, эмоционального общения</a:t>
          </a:r>
          <a:endParaRPr lang="ru-RU" dirty="0">
            <a:solidFill>
              <a:schemeClr val="tx1"/>
            </a:solidFill>
          </a:endParaRPr>
        </a:p>
      </dgm:t>
    </dgm:pt>
    <dgm:pt modelId="{7D7E0D52-3C43-408D-8AAF-742053F1DB4B}" type="parTrans" cxnId="{D1C0B296-3084-4522-A63A-80162233D783}">
      <dgm:prSet/>
      <dgm:spPr/>
      <dgm:t>
        <a:bodyPr/>
        <a:lstStyle/>
        <a:p>
          <a:endParaRPr lang="ru-RU"/>
        </a:p>
      </dgm:t>
    </dgm:pt>
    <dgm:pt modelId="{445A5577-24AA-40C4-9CD8-21918247F2CF}" type="sibTrans" cxnId="{D1C0B296-3084-4522-A63A-80162233D783}">
      <dgm:prSet/>
      <dgm:spPr/>
      <dgm:t>
        <a:bodyPr/>
        <a:lstStyle/>
        <a:p>
          <a:endParaRPr lang="ru-RU"/>
        </a:p>
      </dgm:t>
    </dgm:pt>
    <dgm:pt modelId="{FF66BEAB-AB12-4C77-9816-1708DFA8439F}">
      <dgm:prSet phldrT="[Текст]"/>
      <dgm:spPr/>
      <dgm:t>
        <a:bodyPr/>
        <a:lstStyle/>
        <a:p>
          <a:r>
            <a:rPr lang="ru-RU" b="0" i="0" dirty="0">
              <a:solidFill>
                <a:schemeClr val="tx1"/>
              </a:solidFill>
              <a:effectLst/>
              <a:latin typeface="Open Sans"/>
            </a:rPr>
            <a:t>формирование навыков личной гигиены</a:t>
          </a:r>
          <a:endParaRPr lang="ru-RU" dirty="0">
            <a:solidFill>
              <a:schemeClr val="tx1"/>
            </a:solidFill>
          </a:endParaRPr>
        </a:p>
      </dgm:t>
    </dgm:pt>
    <dgm:pt modelId="{3D13DD16-2872-4A58-89C2-905FD25D7232}" type="parTrans" cxnId="{79B50C0C-8D59-43BE-9122-552AA30E6F16}">
      <dgm:prSet/>
      <dgm:spPr/>
      <dgm:t>
        <a:bodyPr/>
        <a:lstStyle/>
        <a:p>
          <a:endParaRPr lang="ru-RU"/>
        </a:p>
      </dgm:t>
    </dgm:pt>
    <dgm:pt modelId="{35D7EE3C-07B3-44D1-9DB7-EE8D5F67C0AA}" type="sibTrans" cxnId="{79B50C0C-8D59-43BE-9122-552AA30E6F16}">
      <dgm:prSet/>
      <dgm:spPr/>
      <dgm:t>
        <a:bodyPr/>
        <a:lstStyle/>
        <a:p>
          <a:endParaRPr lang="ru-RU"/>
        </a:p>
      </dgm:t>
    </dgm:pt>
    <dgm:pt modelId="{1D74CBDB-F9DC-426B-83BA-9200E4B4D569}">
      <dgm:prSet phldrT="[Текст]"/>
      <dgm:spPr/>
      <dgm:t>
        <a:bodyPr/>
        <a:lstStyle/>
        <a:p>
          <a:r>
            <a:rPr lang="ru-RU" b="0" i="0" dirty="0">
              <a:solidFill>
                <a:schemeClr val="tx1"/>
              </a:solidFill>
              <a:effectLst/>
              <a:latin typeface="Open Sans"/>
            </a:rPr>
            <a:t>воспитание бережного отношения к здоровью человека.</a:t>
          </a:r>
          <a:endParaRPr lang="ru-RU" dirty="0">
            <a:solidFill>
              <a:schemeClr val="tx1"/>
            </a:solidFill>
          </a:endParaRPr>
        </a:p>
      </dgm:t>
    </dgm:pt>
    <dgm:pt modelId="{05213714-6F26-49D8-9E0A-63E6086535BA}" type="parTrans" cxnId="{DCCA919E-04D3-4152-98AF-C0019FA68C4C}">
      <dgm:prSet/>
      <dgm:spPr/>
      <dgm:t>
        <a:bodyPr/>
        <a:lstStyle/>
        <a:p>
          <a:endParaRPr lang="ru-RU"/>
        </a:p>
      </dgm:t>
    </dgm:pt>
    <dgm:pt modelId="{7F534F69-0006-4778-A2D5-60C436B7A577}" type="sibTrans" cxnId="{DCCA919E-04D3-4152-98AF-C0019FA68C4C}">
      <dgm:prSet/>
      <dgm:spPr/>
      <dgm:t>
        <a:bodyPr/>
        <a:lstStyle/>
        <a:p>
          <a:endParaRPr lang="ru-RU"/>
        </a:p>
      </dgm:t>
    </dgm:pt>
    <dgm:pt modelId="{E0108257-0E72-46E0-A78E-E9047199449D}">
      <dgm:prSet phldrT="[Текст]"/>
      <dgm:spPr/>
      <dgm:t>
        <a:bodyPr/>
        <a:lstStyle/>
        <a:p>
          <a:r>
            <a:rPr lang="ru-RU" dirty="0">
              <a:solidFill>
                <a:schemeClr val="tx1"/>
              </a:solidFill>
            </a:rPr>
            <a:t>Здоровое питание</a:t>
          </a:r>
        </a:p>
      </dgm:t>
    </dgm:pt>
    <dgm:pt modelId="{644D5A7C-B732-4C3F-92CD-8FDA74DF6E52}" type="parTrans" cxnId="{D66ED3DA-781F-4076-A04F-8404DA58D46E}">
      <dgm:prSet/>
      <dgm:spPr/>
      <dgm:t>
        <a:bodyPr/>
        <a:lstStyle/>
        <a:p>
          <a:endParaRPr lang="ru-RU"/>
        </a:p>
      </dgm:t>
    </dgm:pt>
    <dgm:pt modelId="{1C03EC22-21A0-49DC-8F7F-AD2B43ED1823}" type="sibTrans" cxnId="{D66ED3DA-781F-4076-A04F-8404DA58D46E}">
      <dgm:prSet/>
      <dgm:spPr/>
      <dgm:t>
        <a:bodyPr/>
        <a:lstStyle/>
        <a:p>
          <a:endParaRPr lang="ru-RU"/>
        </a:p>
      </dgm:t>
    </dgm:pt>
    <dgm:pt modelId="{E830F608-83EE-40B6-9B14-79276DA378A5}">
      <dgm:prSet/>
      <dgm:spPr/>
      <dgm:t>
        <a:bodyPr/>
        <a:lstStyle/>
        <a:p>
          <a:r>
            <a:rPr lang="ru-RU" b="0" i="0" dirty="0">
              <a:solidFill>
                <a:schemeClr val="tx1"/>
              </a:solidFill>
            </a:rPr>
            <a:t>знакомство детей с понятиями «здоровый образ жизни», «основы безопасной жизнедеятельности»</a:t>
          </a:r>
          <a:endParaRPr lang="ru-RU" dirty="0">
            <a:solidFill>
              <a:schemeClr val="tx1"/>
            </a:solidFill>
          </a:endParaRPr>
        </a:p>
      </dgm:t>
    </dgm:pt>
    <dgm:pt modelId="{CEF366B1-0592-4388-8FBB-25CE9DD5DEBF}" type="parTrans" cxnId="{DAA334B9-0899-4264-A779-FC03B8856F47}">
      <dgm:prSet/>
      <dgm:spPr/>
      <dgm:t>
        <a:bodyPr/>
        <a:lstStyle/>
        <a:p>
          <a:endParaRPr lang="ru-RU"/>
        </a:p>
      </dgm:t>
    </dgm:pt>
    <dgm:pt modelId="{99813B2E-8B92-4D3D-B12D-A82BB7AA1D2F}" type="sibTrans" cxnId="{DAA334B9-0899-4264-A779-FC03B8856F47}">
      <dgm:prSet/>
      <dgm:spPr/>
      <dgm:t>
        <a:bodyPr/>
        <a:lstStyle/>
        <a:p>
          <a:endParaRPr lang="ru-RU"/>
        </a:p>
      </dgm:t>
    </dgm:pt>
    <dgm:pt modelId="{23095F92-5F9C-49E4-BD47-E990AEA01571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ru-RU" b="0" i="0" dirty="0">
              <a:solidFill>
                <a:schemeClr val="tx1"/>
              </a:solidFill>
            </a:rPr>
            <a:t>приобщение к занятиям физической культурой и спортом;</a:t>
          </a:r>
        </a:p>
      </dgm:t>
    </dgm:pt>
    <dgm:pt modelId="{18DE4BE5-E32E-4F89-89B1-8CCCC01B032E}" type="parTrans" cxnId="{02C8F142-5394-4286-8F97-8EC318280288}">
      <dgm:prSet/>
      <dgm:spPr/>
      <dgm:t>
        <a:bodyPr/>
        <a:lstStyle/>
        <a:p>
          <a:endParaRPr lang="ru-RU"/>
        </a:p>
      </dgm:t>
    </dgm:pt>
    <dgm:pt modelId="{897E86BF-56E3-48E7-9A0B-F07AE68E75B7}" type="sibTrans" cxnId="{02C8F142-5394-4286-8F97-8EC318280288}">
      <dgm:prSet/>
      <dgm:spPr/>
      <dgm:t>
        <a:bodyPr/>
        <a:lstStyle/>
        <a:p>
          <a:endParaRPr lang="ru-RU"/>
        </a:p>
      </dgm:t>
    </dgm:pt>
    <dgm:pt modelId="{74A01E32-1F44-4824-848C-AC0D487354C8}" type="pres">
      <dgm:prSet presAssocID="{363A8DFB-3FE9-4431-BC9A-8888EB80279C}" presName="Name0" presStyleCnt="0">
        <dgm:presLayoutVars>
          <dgm:dir/>
          <dgm:resizeHandles val="exact"/>
        </dgm:presLayoutVars>
      </dgm:prSet>
      <dgm:spPr/>
    </dgm:pt>
    <dgm:pt modelId="{8440ED53-F0E9-45A5-B4E8-CD41D8432387}" type="pres">
      <dgm:prSet presAssocID="{363A8DFB-3FE9-4431-BC9A-8888EB80279C}" presName="cycle" presStyleCnt="0"/>
      <dgm:spPr/>
    </dgm:pt>
    <dgm:pt modelId="{A3E8FB2E-28E7-4A61-8F56-6088CD01F6BE}" type="pres">
      <dgm:prSet presAssocID="{2498AEC0-6BA9-4F5C-A509-2DC1AB09E94E}" presName="nodeFirstNode" presStyleLbl="node1" presStyleIdx="0" presStyleCnt="6">
        <dgm:presLayoutVars>
          <dgm:bulletEnabled val="1"/>
        </dgm:presLayoutVars>
      </dgm:prSet>
      <dgm:spPr/>
    </dgm:pt>
    <dgm:pt modelId="{C3EF61CF-2891-461E-97AE-ABDB5BB26D17}" type="pres">
      <dgm:prSet presAssocID="{445A5577-24AA-40C4-9CD8-21918247F2CF}" presName="sibTransFirstNode" presStyleLbl="bgShp" presStyleIdx="0" presStyleCnt="1"/>
      <dgm:spPr/>
    </dgm:pt>
    <dgm:pt modelId="{5ACF90EF-5025-4F9A-975B-EB07E6F25ABA}" type="pres">
      <dgm:prSet presAssocID="{E830F608-83EE-40B6-9B14-79276DA378A5}" presName="nodeFollowingNodes" presStyleLbl="node1" presStyleIdx="1" presStyleCnt="6">
        <dgm:presLayoutVars>
          <dgm:bulletEnabled val="1"/>
        </dgm:presLayoutVars>
      </dgm:prSet>
      <dgm:spPr/>
    </dgm:pt>
    <dgm:pt modelId="{4F01E980-31BE-4177-8324-F34891445E6A}" type="pres">
      <dgm:prSet presAssocID="{FF66BEAB-AB12-4C77-9816-1708DFA8439F}" presName="nodeFollowingNodes" presStyleLbl="node1" presStyleIdx="2" presStyleCnt="6">
        <dgm:presLayoutVars>
          <dgm:bulletEnabled val="1"/>
        </dgm:presLayoutVars>
      </dgm:prSet>
      <dgm:spPr/>
    </dgm:pt>
    <dgm:pt modelId="{328B0BDA-B542-44CC-814A-7366236DCBDE}" type="pres">
      <dgm:prSet presAssocID="{23095F92-5F9C-49E4-BD47-E990AEA01571}" presName="nodeFollowingNodes" presStyleLbl="node1" presStyleIdx="3" presStyleCnt="6">
        <dgm:presLayoutVars>
          <dgm:bulletEnabled val="1"/>
        </dgm:presLayoutVars>
      </dgm:prSet>
      <dgm:spPr/>
    </dgm:pt>
    <dgm:pt modelId="{E8C19EC6-58CF-4527-96B2-BB139F0027D6}" type="pres">
      <dgm:prSet presAssocID="{1D74CBDB-F9DC-426B-83BA-9200E4B4D569}" presName="nodeFollowingNodes" presStyleLbl="node1" presStyleIdx="4" presStyleCnt="6" custScaleY="106867">
        <dgm:presLayoutVars>
          <dgm:bulletEnabled val="1"/>
        </dgm:presLayoutVars>
      </dgm:prSet>
      <dgm:spPr/>
    </dgm:pt>
    <dgm:pt modelId="{A8B6CACC-D5B7-432C-B5B4-4951C1F6535C}" type="pres">
      <dgm:prSet presAssocID="{E0108257-0E72-46E0-A78E-E9047199449D}" presName="nodeFollowingNodes" presStyleLbl="node1" presStyleIdx="5" presStyleCnt="6" custFlipVert="0" custScaleY="97821" custRadScaleRad="101309" custRadScaleInc="711">
        <dgm:presLayoutVars>
          <dgm:bulletEnabled val="1"/>
        </dgm:presLayoutVars>
      </dgm:prSet>
      <dgm:spPr/>
    </dgm:pt>
  </dgm:ptLst>
  <dgm:cxnLst>
    <dgm:cxn modelId="{79B50C0C-8D59-43BE-9122-552AA30E6F16}" srcId="{363A8DFB-3FE9-4431-BC9A-8888EB80279C}" destId="{FF66BEAB-AB12-4C77-9816-1708DFA8439F}" srcOrd="2" destOrd="0" parTransId="{3D13DD16-2872-4A58-89C2-905FD25D7232}" sibTransId="{35D7EE3C-07B3-44D1-9DB7-EE8D5F67C0AA}"/>
    <dgm:cxn modelId="{68EC9526-0E94-44DA-8A1A-00F30207FD26}" type="presOf" srcId="{363A8DFB-3FE9-4431-BC9A-8888EB80279C}" destId="{74A01E32-1F44-4824-848C-AC0D487354C8}" srcOrd="0" destOrd="0" presId="urn:microsoft.com/office/officeart/2005/8/layout/cycle3"/>
    <dgm:cxn modelId="{B7F93E31-DD94-4C16-9D7B-C1D2A1AEE550}" type="presOf" srcId="{1D74CBDB-F9DC-426B-83BA-9200E4B4D569}" destId="{E8C19EC6-58CF-4527-96B2-BB139F0027D6}" srcOrd="0" destOrd="0" presId="urn:microsoft.com/office/officeart/2005/8/layout/cycle3"/>
    <dgm:cxn modelId="{AE07A25D-C6B1-404F-B8A0-A4E2675EEA30}" type="presOf" srcId="{FF66BEAB-AB12-4C77-9816-1708DFA8439F}" destId="{4F01E980-31BE-4177-8324-F34891445E6A}" srcOrd="0" destOrd="0" presId="urn:microsoft.com/office/officeart/2005/8/layout/cycle3"/>
    <dgm:cxn modelId="{842B645E-F963-4E04-ABCA-94540E7774C3}" type="presOf" srcId="{23095F92-5F9C-49E4-BD47-E990AEA01571}" destId="{328B0BDA-B542-44CC-814A-7366236DCBDE}" srcOrd="0" destOrd="0" presId="urn:microsoft.com/office/officeart/2005/8/layout/cycle3"/>
    <dgm:cxn modelId="{02C8F142-5394-4286-8F97-8EC318280288}" srcId="{363A8DFB-3FE9-4431-BC9A-8888EB80279C}" destId="{23095F92-5F9C-49E4-BD47-E990AEA01571}" srcOrd="3" destOrd="0" parTransId="{18DE4BE5-E32E-4F89-89B1-8CCCC01B032E}" sibTransId="{897E86BF-56E3-48E7-9A0B-F07AE68E75B7}"/>
    <dgm:cxn modelId="{5AD24364-7250-4BC6-9C51-712C6365DB8A}" type="presOf" srcId="{E830F608-83EE-40B6-9B14-79276DA378A5}" destId="{5ACF90EF-5025-4F9A-975B-EB07E6F25ABA}" srcOrd="0" destOrd="0" presId="urn:microsoft.com/office/officeart/2005/8/layout/cycle3"/>
    <dgm:cxn modelId="{BA396A83-3CA7-4D89-9FF2-72093B1644C1}" type="presOf" srcId="{E0108257-0E72-46E0-A78E-E9047199449D}" destId="{A8B6CACC-D5B7-432C-B5B4-4951C1F6535C}" srcOrd="0" destOrd="0" presId="urn:microsoft.com/office/officeart/2005/8/layout/cycle3"/>
    <dgm:cxn modelId="{D1C0B296-3084-4522-A63A-80162233D783}" srcId="{363A8DFB-3FE9-4431-BC9A-8888EB80279C}" destId="{2498AEC0-6BA9-4F5C-A509-2DC1AB09E94E}" srcOrd="0" destOrd="0" parTransId="{7D7E0D52-3C43-408D-8AAF-742053F1DB4B}" sibTransId="{445A5577-24AA-40C4-9CD8-21918247F2CF}"/>
    <dgm:cxn modelId="{DCCA919E-04D3-4152-98AF-C0019FA68C4C}" srcId="{363A8DFB-3FE9-4431-BC9A-8888EB80279C}" destId="{1D74CBDB-F9DC-426B-83BA-9200E4B4D569}" srcOrd="4" destOrd="0" parTransId="{05213714-6F26-49D8-9E0A-63E6086535BA}" sibTransId="{7F534F69-0006-4778-A2D5-60C436B7A577}"/>
    <dgm:cxn modelId="{572848B7-D627-4755-A147-47E10B937CF1}" type="presOf" srcId="{445A5577-24AA-40C4-9CD8-21918247F2CF}" destId="{C3EF61CF-2891-461E-97AE-ABDB5BB26D17}" srcOrd="0" destOrd="0" presId="urn:microsoft.com/office/officeart/2005/8/layout/cycle3"/>
    <dgm:cxn modelId="{DAA334B9-0899-4264-A779-FC03B8856F47}" srcId="{363A8DFB-3FE9-4431-BC9A-8888EB80279C}" destId="{E830F608-83EE-40B6-9B14-79276DA378A5}" srcOrd="1" destOrd="0" parTransId="{CEF366B1-0592-4388-8FBB-25CE9DD5DEBF}" sibTransId="{99813B2E-8B92-4D3D-B12D-A82BB7AA1D2F}"/>
    <dgm:cxn modelId="{D66ED3DA-781F-4076-A04F-8404DA58D46E}" srcId="{363A8DFB-3FE9-4431-BC9A-8888EB80279C}" destId="{E0108257-0E72-46E0-A78E-E9047199449D}" srcOrd="5" destOrd="0" parTransId="{644D5A7C-B732-4C3F-92CD-8FDA74DF6E52}" sibTransId="{1C03EC22-21A0-49DC-8F7F-AD2B43ED1823}"/>
    <dgm:cxn modelId="{6E7AE6E4-570C-45FC-BC4F-2E54904A929E}" type="presOf" srcId="{2498AEC0-6BA9-4F5C-A509-2DC1AB09E94E}" destId="{A3E8FB2E-28E7-4A61-8F56-6088CD01F6BE}" srcOrd="0" destOrd="0" presId="urn:microsoft.com/office/officeart/2005/8/layout/cycle3"/>
    <dgm:cxn modelId="{78FE4CA7-3D96-484D-ABCD-FB4B6169DD8B}" type="presParOf" srcId="{74A01E32-1F44-4824-848C-AC0D487354C8}" destId="{8440ED53-F0E9-45A5-B4E8-CD41D8432387}" srcOrd="0" destOrd="0" presId="urn:microsoft.com/office/officeart/2005/8/layout/cycle3"/>
    <dgm:cxn modelId="{C6A75212-48A4-4472-AA74-6909A77B7DC7}" type="presParOf" srcId="{8440ED53-F0E9-45A5-B4E8-CD41D8432387}" destId="{A3E8FB2E-28E7-4A61-8F56-6088CD01F6BE}" srcOrd="0" destOrd="0" presId="urn:microsoft.com/office/officeart/2005/8/layout/cycle3"/>
    <dgm:cxn modelId="{8EC06F8A-D50A-4A51-9CCC-0A7F0DBC1269}" type="presParOf" srcId="{8440ED53-F0E9-45A5-B4E8-CD41D8432387}" destId="{C3EF61CF-2891-461E-97AE-ABDB5BB26D17}" srcOrd="1" destOrd="0" presId="urn:microsoft.com/office/officeart/2005/8/layout/cycle3"/>
    <dgm:cxn modelId="{1C01C949-BECC-470A-B172-1647842B30F5}" type="presParOf" srcId="{8440ED53-F0E9-45A5-B4E8-CD41D8432387}" destId="{5ACF90EF-5025-4F9A-975B-EB07E6F25ABA}" srcOrd="2" destOrd="0" presId="urn:microsoft.com/office/officeart/2005/8/layout/cycle3"/>
    <dgm:cxn modelId="{2E6B4A24-EE01-41B7-ADEC-56AFE433A171}" type="presParOf" srcId="{8440ED53-F0E9-45A5-B4E8-CD41D8432387}" destId="{4F01E980-31BE-4177-8324-F34891445E6A}" srcOrd="3" destOrd="0" presId="urn:microsoft.com/office/officeart/2005/8/layout/cycle3"/>
    <dgm:cxn modelId="{095A5A61-BA23-4BA7-8CEA-F973CECC6A6E}" type="presParOf" srcId="{8440ED53-F0E9-45A5-B4E8-CD41D8432387}" destId="{328B0BDA-B542-44CC-814A-7366236DCBDE}" srcOrd="4" destOrd="0" presId="urn:microsoft.com/office/officeart/2005/8/layout/cycle3"/>
    <dgm:cxn modelId="{468CFD82-6C74-44DA-8084-1B5CC1BAFC5A}" type="presParOf" srcId="{8440ED53-F0E9-45A5-B4E8-CD41D8432387}" destId="{E8C19EC6-58CF-4527-96B2-BB139F0027D6}" srcOrd="5" destOrd="0" presId="urn:microsoft.com/office/officeart/2005/8/layout/cycle3"/>
    <dgm:cxn modelId="{CCC76918-2C2E-460A-8F81-E22164DBF50B}" type="presParOf" srcId="{8440ED53-F0E9-45A5-B4E8-CD41D8432387}" destId="{A8B6CACC-D5B7-432C-B5B4-4951C1F6535C}" srcOrd="6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A426B0A-8046-43E6-B2B9-BF1D98FE87B6}" type="doc">
      <dgm:prSet loTypeId="urn:microsoft.com/office/officeart/2005/8/layout/cycle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204B8D3-23AB-4853-B0F6-659D66DA73AC}">
      <dgm:prSet/>
      <dgm:spPr>
        <a:solidFill>
          <a:srgbClr val="FFFF00"/>
        </a:solidFill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ru-RU" b="0" i="0" dirty="0">
              <a:solidFill>
                <a:srgbClr val="1B1C2A"/>
              </a:solidFill>
              <a:effectLst/>
              <a:latin typeface="Open Sans"/>
            </a:rPr>
            <a:t>воспитание бережного отношения к здоровью человека.</a:t>
          </a:r>
        </a:p>
      </dgm:t>
    </dgm:pt>
    <dgm:pt modelId="{0F3169DC-BC71-4547-BF88-5FC03129278B}" type="parTrans" cxnId="{7062D724-FCDE-4105-830C-D934B8D0539B}">
      <dgm:prSet/>
      <dgm:spPr/>
      <dgm:t>
        <a:bodyPr/>
        <a:lstStyle/>
        <a:p>
          <a:endParaRPr lang="ru-RU"/>
        </a:p>
      </dgm:t>
    </dgm:pt>
    <dgm:pt modelId="{AC62619B-2302-44B9-9D12-96937AE934B5}" type="sibTrans" cxnId="{7062D724-FCDE-4105-830C-D934B8D0539B}">
      <dgm:prSet/>
      <dgm:spPr/>
      <dgm:t>
        <a:bodyPr/>
        <a:lstStyle/>
        <a:p>
          <a:endParaRPr lang="ru-RU"/>
        </a:p>
      </dgm:t>
    </dgm:pt>
    <dgm:pt modelId="{76BA3462-4FF2-4B43-BFBE-0BC00B300E80}">
      <dgm:prSet/>
      <dgm:spPr>
        <a:solidFill>
          <a:srgbClr val="00B0F0"/>
        </a:solidFill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ru-RU" b="0" i="0">
              <a:solidFill>
                <a:srgbClr val="1B1C2A"/>
              </a:solidFill>
              <a:effectLst/>
              <a:latin typeface="Open Sans"/>
            </a:rPr>
            <a:t>формирование навыков личной гигиены;</a:t>
          </a:r>
        </a:p>
      </dgm:t>
    </dgm:pt>
    <dgm:pt modelId="{97FC065E-509F-4B85-8C9A-70203654BFE9}" type="parTrans" cxnId="{0AA5FA79-7B12-4E8C-B5A4-061D3F5D660B}">
      <dgm:prSet/>
      <dgm:spPr/>
      <dgm:t>
        <a:bodyPr/>
        <a:lstStyle/>
        <a:p>
          <a:endParaRPr lang="ru-RU"/>
        </a:p>
      </dgm:t>
    </dgm:pt>
    <dgm:pt modelId="{36DD791D-18EB-49EA-AAA8-FCA8A5745C79}" type="sibTrans" cxnId="{0AA5FA79-7B12-4E8C-B5A4-061D3F5D660B}">
      <dgm:prSet/>
      <dgm:spPr/>
      <dgm:t>
        <a:bodyPr/>
        <a:lstStyle/>
        <a:p>
          <a:endParaRPr lang="ru-RU"/>
        </a:p>
      </dgm:t>
    </dgm:pt>
    <dgm:pt modelId="{4C207328-DF5B-43E4-93F1-734ABC276ABA}">
      <dgm:prSet/>
      <dgm:spPr>
        <a:solidFill>
          <a:srgbClr val="92D050"/>
        </a:solidFill>
      </dgm:spPr>
      <dgm:t>
        <a:bodyPr/>
        <a:lstStyle/>
        <a:p>
          <a:r>
            <a:rPr lang="ru-RU" b="0" i="0" dirty="0">
              <a:solidFill>
                <a:srgbClr val="1B1C2A"/>
              </a:solidFill>
              <a:effectLst/>
              <a:latin typeface="Open Sans"/>
            </a:rPr>
            <a:t>приобщение к занятиям физической культурой и спортом</a:t>
          </a:r>
          <a:endParaRPr lang="ru-RU" dirty="0"/>
        </a:p>
      </dgm:t>
    </dgm:pt>
    <dgm:pt modelId="{8ED191AB-7D45-454D-9FD7-BCCE41FA7B14}" type="parTrans" cxnId="{28BD7FFB-0CD7-4009-8B65-43A89DF22F3A}">
      <dgm:prSet/>
      <dgm:spPr/>
      <dgm:t>
        <a:bodyPr/>
        <a:lstStyle/>
        <a:p>
          <a:endParaRPr lang="ru-RU"/>
        </a:p>
      </dgm:t>
    </dgm:pt>
    <dgm:pt modelId="{245A8AD3-D75F-4321-94C9-7664ECF72A35}" type="sibTrans" cxnId="{28BD7FFB-0CD7-4009-8B65-43A89DF22F3A}">
      <dgm:prSet/>
      <dgm:spPr/>
      <dgm:t>
        <a:bodyPr/>
        <a:lstStyle/>
        <a:p>
          <a:endParaRPr lang="ru-RU"/>
        </a:p>
      </dgm:t>
    </dgm:pt>
    <dgm:pt modelId="{63F6449F-1D60-472C-BDD7-9AA0B5CF420C}">
      <dgm:prSet/>
      <dgm:spPr/>
      <dgm:t>
        <a:bodyPr/>
        <a:lstStyle/>
        <a:p>
          <a:r>
            <a:rPr lang="ru-RU" b="0" i="0" dirty="0">
              <a:solidFill>
                <a:srgbClr val="1B1C2A"/>
              </a:solidFill>
              <a:effectLst/>
              <a:latin typeface="Open Sans"/>
            </a:rPr>
            <a:t>воспитание культуры взаимоотношений мальчиков и девочек, эмоционального общения</a:t>
          </a:r>
          <a:endParaRPr lang="ru-RU" dirty="0"/>
        </a:p>
      </dgm:t>
    </dgm:pt>
    <dgm:pt modelId="{ADD9ADA4-510C-4E67-9B66-87A0D1183704}" type="parTrans" cxnId="{12CE6998-4CCE-428B-9097-889BD3675FBC}">
      <dgm:prSet/>
      <dgm:spPr/>
      <dgm:t>
        <a:bodyPr/>
        <a:lstStyle/>
        <a:p>
          <a:endParaRPr lang="ru-RU"/>
        </a:p>
      </dgm:t>
    </dgm:pt>
    <dgm:pt modelId="{70356CF4-2D31-45D5-B581-45A4718BC0B3}" type="sibTrans" cxnId="{12CE6998-4CCE-428B-9097-889BD3675FBC}">
      <dgm:prSet/>
      <dgm:spPr/>
      <dgm:t>
        <a:bodyPr/>
        <a:lstStyle/>
        <a:p>
          <a:endParaRPr lang="ru-RU"/>
        </a:p>
      </dgm:t>
    </dgm:pt>
    <dgm:pt modelId="{042B131B-038A-4D82-9FD0-6F237C31AB25}">
      <dgm:prSet/>
      <dgm:spPr>
        <a:solidFill>
          <a:srgbClr val="FFC000"/>
        </a:solidFill>
      </dgm:spPr>
      <dgm:t>
        <a:bodyPr/>
        <a:lstStyle/>
        <a:p>
          <a:r>
            <a:rPr lang="ru-RU" b="0" i="0" dirty="0">
              <a:solidFill>
                <a:schemeClr val="tx1"/>
              </a:solidFill>
            </a:rPr>
            <a:t>целями валеологического образования </a:t>
          </a:r>
          <a:endParaRPr lang="ru-RU" dirty="0">
            <a:solidFill>
              <a:schemeClr val="tx1"/>
            </a:solidFill>
          </a:endParaRPr>
        </a:p>
      </dgm:t>
    </dgm:pt>
    <dgm:pt modelId="{B7F99E30-B57A-46E9-BC04-D5388546E8D2}" type="parTrans" cxnId="{9F97D81C-A33C-4F7A-8756-755DC5DED555}">
      <dgm:prSet/>
      <dgm:spPr/>
      <dgm:t>
        <a:bodyPr/>
        <a:lstStyle/>
        <a:p>
          <a:endParaRPr lang="ru-RU"/>
        </a:p>
      </dgm:t>
    </dgm:pt>
    <dgm:pt modelId="{594FB14F-42A1-40E4-A932-6F97A7F78046}" type="sibTrans" cxnId="{9F97D81C-A33C-4F7A-8756-755DC5DED555}">
      <dgm:prSet/>
      <dgm:spPr/>
      <dgm:t>
        <a:bodyPr/>
        <a:lstStyle/>
        <a:p>
          <a:endParaRPr lang="ru-RU"/>
        </a:p>
      </dgm:t>
    </dgm:pt>
    <dgm:pt modelId="{E6B8CD1E-08CE-448B-85F4-6E2910023397}" type="pres">
      <dgm:prSet presAssocID="{BA426B0A-8046-43E6-B2B9-BF1D98FE87B6}" presName="cycle" presStyleCnt="0">
        <dgm:presLayoutVars>
          <dgm:dir/>
          <dgm:resizeHandles val="exact"/>
        </dgm:presLayoutVars>
      </dgm:prSet>
      <dgm:spPr/>
    </dgm:pt>
    <dgm:pt modelId="{2311AA2A-284F-46D3-A6C6-5A5902F5C96D}" type="pres">
      <dgm:prSet presAssocID="{042B131B-038A-4D82-9FD0-6F237C31AB25}" presName="node" presStyleLbl="node1" presStyleIdx="0" presStyleCnt="5">
        <dgm:presLayoutVars>
          <dgm:bulletEnabled val="1"/>
        </dgm:presLayoutVars>
      </dgm:prSet>
      <dgm:spPr/>
    </dgm:pt>
    <dgm:pt modelId="{CF16FB8C-E0A6-4D7E-908B-09A6E7BEE74F}" type="pres">
      <dgm:prSet presAssocID="{042B131B-038A-4D82-9FD0-6F237C31AB25}" presName="spNode" presStyleCnt="0"/>
      <dgm:spPr/>
    </dgm:pt>
    <dgm:pt modelId="{C6BF4CCC-3333-4BBD-ACB2-778805F1CBBE}" type="pres">
      <dgm:prSet presAssocID="{594FB14F-42A1-40E4-A932-6F97A7F78046}" presName="sibTrans" presStyleLbl="sibTrans1D1" presStyleIdx="0" presStyleCnt="5"/>
      <dgm:spPr/>
    </dgm:pt>
    <dgm:pt modelId="{36054767-D538-4AB6-91D3-AEC5DAE38B8D}" type="pres">
      <dgm:prSet presAssocID="{4C207328-DF5B-43E4-93F1-734ABC276ABA}" presName="node" presStyleLbl="node1" presStyleIdx="1" presStyleCnt="5">
        <dgm:presLayoutVars>
          <dgm:bulletEnabled val="1"/>
        </dgm:presLayoutVars>
      </dgm:prSet>
      <dgm:spPr/>
    </dgm:pt>
    <dgm:pt modelId="{EF46F150-8D4A-4747-97B9-5A804111200B}" type="pres">
      <dgm:prSet presAssocID="{4C207328-DF5B-43E4-93F1-734ABC276ABA}" presName="spNode" presStyleCnt="0"/>
      <dgm:spPr/>
    </dgm:pt>
    <dgm:pt modelId="{8FA8F27A-10AF-497D-B98B-85BB4470C775}" type="pres">
      <dgm:prSet presAssocID="{245A8AD3-D75F-4321-94C9-7664ECF72A35}" presName="sibTrans" presStyleLbl="sibTrans1D1" presStyleIdx="1" presStyleCnt="5"/>
      <dgm:spPr/>
    </dgm:pt>
    <dgm:pt modelId="{19021E76-E5A7-4D4E-B3CB-692651482859}" type="pres">
      <dgm:prSet presAssocID="{76BA3462-4FF2-4B43-BFBE-0BC00B300E80}" presName="node" presStyleLbl="node1" presStyleIdx="2" presStyleCnt="5">
        <dgm:presLayoutVars>
          <dgm:bulletEnabled val="1"/>
        </dgm:presLayoutVars>
      </dgm:prSet>
      <dgm:spPr/>
    </dgm:pt>
    <dgm:pt modelId="{DD1C4130-353F-49DA-8F44-0DB872099E36}" type="pres">
      <dgm:prSet presAssocID="{76BA3462-4FF2-4B43-BFBE-0BC00B300E80}" presName="spNode" presStyleCnt="0"/>
      <dgm:spPr/>
    </dgm:pt>
    <dgm:pt modelId="{8CC1326C-A780-4F97-8617-A8E382E6333E}" type="pres">
      <dgm:prSet presAssocID="{36DD791D-18EB-49EA-AAA8-FCA8A5745C79}" presName="sibTrans" presStyleLbl="sibTrans1D1" presStyleIdx="2" presStyleCnt="5"/>
      <dgm:spPr/>
    </dgm:pt>
    <dgm:pt modelId="{914F84BB-71E6-4D80-823E-6AD19B287313}" type="pres">
      <dgm:prSet presAssocID="{3204B8D3-23AB-4853-B0F6-659D66DA73AC}" presName="node" presStyleLbl="node1" presStyleIdx="3" presStyleCnt="5">
        <dgm:presLayoutVars>
          <dgm:bulletEnabled val="1"/>
        </dgm:presLayoutVars>
      </dgm:prSet>
      <dgm:spPr/>
    </dgm:pt>
    <dgm:pt modelId="{8465B5B7-56BA-44C0-9E91-9E6BA92CF35A}" type="pres">
      <dgm:prSet presAssocID="{3204B8D3-23AB-4853-B0F6-659D66DA73AC}" presName="spNode" presStyleCnt="0"/>
      <dgm:spPr/>
    </dgm:pt>
    <dgm:pt modelId="{5BE0B15A-BC7A-4C3F-A8B5-113A139621F1}" type="pres">
      <dgm:prSet presAssocID="{AC62619B-2302-44B9-9D12-96937AE934B5}" presName="sibTrans" presStyleLbl="sibTrans1D1" presStyleIdx="3" presStyleCnt="5"/>
      <dgm:spPr/>
    </dgm:pt>
    <dgm:pt modelId="{46992C90-7F03-4395-AF2C-09405F3402DF}" type="pres">
      <dgm:prSet presAssocID="{63F6449F-1D60-472C-BDD7-9AA0B5CF420C}" presName="node" presStyleLbl="node1" presStyleIdx="4" presStyleCnt="5">
        <dgm:presLayoutVars>
          <dgm:bulletEnabled val="1"/>
        </dgm:presLayoutVars>
      </dgm:prSet>
      <dgm:spPr/>
    </dgm:pt>
    <dgm:pt modelId="{68AF8BE3-58D5-4CC0-9296-C612DF8C5725}" type="pres">
      <dgm:prSet presAssocID="{63F6449F-1D60-472C-BDD7-9AA0B5CF420C}" presName="spNode" presStyleCnt="0"/>
      <dgm:spPr/>
    </dgm:pt>
    <dgm:pt modelId="{36C329CD-CD86-4AB4-B2E9-6EF30AF08119}" type="pres">
      <dgm:prSet presAssocID="{70356CF4-2D31-45D5-B581-45A4718BC0B3}" presName="sibTrans" presStyleLbl="sibTrans1D1" presStyleIdx="4" presStyleCnt="5"/>
      <dgm:spPr/>
    </dgm:pt>
  </dgm:ptLst>
  <dgm:cxnLst>
    <dgm:cxn modelId="{422AAC13-DC3C-4506-AFAA-BE91925C4B55}" type="presOf" srcId="{AC62619B-2302-44B9-9D12-96937AE934B5}" destId="{5BE0B15A-BC7A-4C3F-A8B5-113A139621F1}" srcOrd="0" destOrd="0" presId="urn:microsoft.com/office/officeart/2005/8/layout/cycle5"/>
    <dgm:cxn modelId="{2AA52F17-5A5F-4E14-B7C3-1C6685F543BD}" type="presOf" srcId="{36DD791D-18EB-49EA-AAA8-FCA8A5745C79}" destId="{8CC1326C-A780-4F97-8617-A8E382E6333E}" srcOrd="0" destOrd="0" presId="urn:microsoft.com/office/officeart/2005/8/layout/cycle5"/>
    <dgm:cxn modelId="{9F97D81C-A33C-4F7A-8756-755DC5DED555}" srcId="{BA426B0A-8046-43E6-B2B9-BF1D98FE87B6}" destId="{042B131B-038A-4D82-9FD0-6F237C31AB25}" srcOrd="0" destOrd="0" parTransId="{B7F99E30-B57A-46E9-BC04-D5388546E8D2}" sibTransId="{594FB14F-42A1-40E4-A932-6F97A7F78046}"/>
    <dgm:cxn modelId="{338D2721-1372-4C43-9600-B05CFA11DBEB}" type="presOf" srcId="{76BA3462-4FF2-4B43-BFBE-0BC00B300E80}" destId="{19021E76-E5A7-4D4E-B3CB-692651482859}" srcOrd="0" destOrd="0" presId="urn:microsoft.com/office/officeart/2005/8/layout/cycle5"/>
    <dgm:cxn modelId="{AEE89524-9829-4D73-987B-C735C32E0F2B}" type="presOf" srcId="{245A8AD3-D75F-4321-94C9-7664ECF72A35}" destId="{8FA8F27A-10AF-497D-B98B-85BB4470C775}" srcOrd="0" destOrd="0" presId="urn:microsoft.com/office/officeart/2005/8/layout/cycle5"/>
    <dgm:cxn modelId="{7062D724-FCDE-4105-830C-D934B8D0539B}" srcId="{BA426B0A-8046-43E6-B2B9-BF1D98FE87B6}" destId="{3204B8D3-23AB-4853-B0F6-659D66DA73AC}" srcOrd="3" destOrd="0" parTransId="{0F3169DC-BC71-4547-BF88-5FC03129278B}" sibTransId="{AC62619B-2302-44B9-9D12-96937AE934B5}"/>
    <dgm:cxn modelId="{4A3B942D-9163-4954-BDF3-5447E39828FA}" type="presOf" srcId="{BA426B0A-8046-43E6-B2B9-BF1D98FE87B6}" destId="{E6B8CD1E-08CE-448B-85F4-6E2910023397}" srcOrd="0" destOrd="0" presId="urn:microsoft.com/office/officeart/2005/8/layout/cycle5"/>
    <dgm:cxn modelId="{A8273748-7E2E-41C1-AB46-A082BDD29735}" type="presOf" srcId="{042B131B-038A-4D82-9FD0-6F237C31AB25}" destId="{2311AA2A-284F-46D3-A6C6-5A5902F5C96D}" srcOrd="0" destOrd="0" presId="urn:microsoft.com/office/officeart/2005/8/layout/cycle5"/>
    <dgm:cxn modelId="{F749104D-5A8A-4ABA-9F8B-4E5E18611543}" type="presOf" srcId="{3204B8D3-23AB-4853-B0F6-659D66DA73AC}" destId="{914F84BB-71E6-4D80-823E-6AD19B287313}" srcOrd="0" destOrd="0" presId="urn:microsoft.com/office/officeart/2005/8/layout/cycle5"/>
    <dgm:cxn modelId="{98B37751-7FC8-4B51-8E62-B1A50C070284}" type="presOf" srcId="{63F6449F-1D60-472C-BDD7-9AA0B5CF420C}" destId="{46992C90-7F03-4395-AF2C-09405F3402DF}" srcOrd="0" destOrd="0" presId="urn:microsoft.com/office/officeart/2005/8/layout/cycle5"/>
    <dgm:cxn modelId="{0AA5FA79-7B12-4E8C-B5A4-061D3F5D660B}" srcId="{BA426B0A-8046-43E6-B2B9-BF1D98FE87B6}" destId="{76BA3462-4FF2-4B43-BFBE-0BC00B300E80}" srcOrd="2" destOrd="0" parTransId="{97FC065E-509F-4B85-8C9A-70203654BFE9}" sibTransId="{36DD791D-18EB-49EA-AAA8-FCA8A5745C79}"/>
    <dgm:cxn modelId="{FCCC5784-4F95-4131-AA3C-FDF3858AC027}" type="presOf" srcId="{4C207328-DF5B-43E4-93F1-734ABC276ABA}" destId="{36054767-D538-4AB6-91D3-AEC5DAE38B8D}" srcOrd="0" destOrd="0" presId="urn:microsoft.com/office/officeart/2005/8/layout/cycle5"/>
    <dgm:cxn modelId="{12CE6998-4CCE-428B-9097-889BD3675FBC}" srcId="{BA426B0A-8046-43E6-B2B9-BF1D98FE87B6}" destId="{63F6449F-1D60-472C-BDD7-9AA0B5CF420C}" srcOrd="4" destOrd="0" parTransId="{ADD9ADA4-510C-4E67-9B66-87A0D1183704}" sibTransId="{70356CF4-2D31-45D5-B581-45A4718BC0B3}"/>
    <dgm:cxn modelId="{DD414DA8-8053-44AD-B891-296030058833}" type="presOf" srcId="{594FB14F-42A1-40E4-A932-6F97A7F78046}" destId="{C6BF4CCC-3333-4BBD-ACB2-778805F1CBBE}" srcOrd="0" destOrd="0" presId="urn:microsoft.com/office/officeart/2005/8/layout/cycle5"/>
    <dgm:cxn modelId="{B18021AF-E8B3-44FE-8F8E-10C4E92FD6B4}" type="presOf" srcId="{70356CF4-2D31-45D5-B581-45A4718BC0B3}" destId="{36C329CD-CD86-4AB4-B2E9-6EF30AF08119}" srcOrd="0" destOrd="0" presId="urn:microsoft.com/office/officeart/2005/8/layout/cycle5"/>
    <dgm:cxn modelId="{28BD7FFB-0CD7-4009-8B65-43A89DF22F3A}" srcId="{BA426B0A-8046-43E6-B2B9-BF1D98FE87B6}" destId="{4C207328-DF5B-43E4-93F1-734ABC276ABA}" srcOrd="1" destOrd="0" parTransId="{8ED191AB-7D45-454D-9FD7-BCCE41FA7B14}" sibTransId="{245A8AD3-D75F-4321-94C9-7664ECF72A35}"/>
    <dgm:cxn modelId="{7920C6F5-CD62-4A8D-BABD-3F0409487B3A}" type="presParOf" srcId="{E6B8CD1E-08CE-448B-85F4-6E2910023397}" destId="{2311AA2A-284F-46D3-A6C6-5A5902F5C96D}" srcOrd="0" destOrd="0" presId="urn:microsoft.com/office/officeart/2005/8/layout/cycle5"/>
    <dgm:cxn modelId="{0701AAB5-9111-4266-9F35-B7863CB3D272}" type="presParOf" srcId="{E6B8CD1E-08CE-448B-85F4-6E2910023397}" destId="{CF16FB8C-E0A6-4D7E-908B-09A6E7BEE74F}" srcOrd="1" destOrd="0" presId="urn:microsoft.com/office/officeart/2005/8/layout/cycle5"/>
    <dgm:cxn modelId="{3C467265-628F-4DA4-BF10-6E582005C5C4}" type="presParOf" srcId="{E6B8CD1E-08CE-448B-85F4-6E2910023397}" destId="{C6BF4CCC-3333-4BBD-ACB2-778805F1CBBE}" srcOrd="2" destOrd="0" presId="urn:microsoft.com/office/officeart/2005/8/layout/cycle5"/>
    <dgm:cxn modelId="{94F6121C-B260-408C-9AEF-0DEDFF4599E2}" type="presParOf" srcId="{E6B8CD1E-08CE-448B-85F4-6E2910023397}" destId="{36054767-D538-4AB6-91D3-AEC5DAE38B8D}" srcOrd="3" destOrd="0" presId="urn:microsoft.com/office/officeart/2005/8/layout/cycle5"/>
    <dgm:cxn modelId="{13CD9090-2CAA-45B3-9109-4854DB396769}" type="presParOf" srcId="{E6B8CD1E-08CE-448B-85F4-6E2910023397}" destId="{EF46F150-8D4A-4747-97B9-5A804111200B}" srcOrd="4" destOrd="0" presId="urn:microsoft.com/office/officeart/2005/8/layout/cycle5"/>
    <dgm:cxn modelId="{81DF4998-0B3A-4D5C-A558-50516D9968A4}" type="presParOf" srcId="{E6B8CD1E-08CE-448B-85F4-6E2910023397}" destId="{8FA8F27A-10AF-497D-B98B-85BB4470C775}" srcOrd="5" destOrd="0" presId="urn:microsoft.com/office/officeart/2005/8/layout/cycle5"/>
    <dgm:cxn modelId="{F5A8BEDD-186B-4215-906B-EBC0FF979377}" type="presParOf" srcId="{E6B8CD1E-08CE-448B-85F4-6E2910023397}" destId="{19021E76-E5A7-4D4E-B3CB-692651482859}" srcOrd="6" destOrd="0" presId="urn:microsoft.com/office/officeart/2005/8/layout/cycle5"/>
    <dgm:cxn modelId="{5678B6CA-9CC2-4C2A-A4D8-699684127884}" type="presParOf" srcId="{E6B8CD1E-08CE-448B-85F4-6E2910023397}" destId="{DD1C4130-353F-49DA-8F44-0DB872099E36}" srcOrd="7" destOrd="0" presId="urn:microsoft.com/office/officeart/2005/8/layout/cycle5"/>
    <dgm:cxn modelId="{0A900859-82BF-4B70-8EDC-86484DDEE2C5}" type="presParOf" srcId="{E6B8CD1E-08CE-448B-85F4-6E2910023397}" destId="{8CC1326C-A780-4F97-8617-A8E382E6333E}" srcOrd="8" destOrd="0" presId="urn:microsoft.com/office/officeart/2005/8/layout/cycle5"/>
    <dgm:cxn modelId="{82C9F162-2291-484A-B26B-0E432345A792}" type="presParOf" srcId="{E6B8CD1E-08CE-448B-85F4-6E2910023397}" destId="{914F84BB-71E6-4D80-823E-6AD19B287313}" srcOrd="9" destOrd="0" presId="urn:microsoft.com/office/officeart/2005/8/layout/cycle5"/>
    <dgm:cxn modelId="{2C5CF73A-FE8A-4C5F-B2C9-9951D48E2C4D}" type="presParOf" srcId="{E6B8CD1E-08CE-448B-85F4-6E2910023397}" destId="{8465B5B7-56BA-44C0-9E91-9E6BA92CF35A}" srcOrd="10" destOrd="0" presId="urn:microsoft.com/office/officeart/2005/8/layout/cycle5"/>
    <dgm:cxn modelId="{AB7C5BCB-94FD-4C3D-ABB7-C303FD93263F}" type="presParOf" srcId="{E6B8CD1E-08CE-448B-85F4-6E2910023397}" destId="{5BE0B15A-BC7A-4C3F-A8B5-113A139621F1}" srcOrd="11" destOrd="0" presId="urn:microsoft.com/office/officeart/2005/8/layout/cycle5"/>
    <dgm:cxn modelId="{176E613B-D2AB-46E0-A42D-4F174CC951B8}" type="presParOf" srcId="{E6B8CD1E-08CE-448B-85F4-6E2910023397}" destId="{46992C90-7F03-4395-AF2C-09405F3402DF}" srcOrd="12" destOrd="0" presId="urn:microsoft.com/office/officeart/2005/8/layout/cycle5"/>
    <dgm:cxn modelId="{C25FAECC-EF7B-4F8D-B11B-1A6A636E8BF5}" type="presParOf" srcId="{E6B8CD1E-08CE-448B-85F4-6E2910023397}" destId="{68AF8BE3-58D5-4CC0-9296-C612DF8C5725}" srcOrd="13" destOrd="0" presId="urn:microsoft.com/office/officeart/2005/8/layout/cycle5"/>
    <dgm:cxn modelId="{D525A2D2-0C05-4E11-9931-C2E145D9E25C}" type="presParOf" srcId="{E6B8CD1E-08CE-448B-85F4-6E2910023397}" destId="{36C329CD-CD86-4AB4-B2E9-6EF30AF08119}" srcOrd="14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560DB04-14A3-49B6-B254-5DFD104B3474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</dgm:pt>
    <dgm:pt modelId="{BB9001B5-1882-44AA-B82B-25F30BC9D28F}">
      <dgm:prSet phldrT="[Текст]"/>
      <dgm:spPr>
        <a:solidFill>
          <a:srgbClr val="FF0000"/>
        </a:solidFill>
      </dgm:spPr>
      <dgm:t>
        <a:bodyPr/>
        <a:lstStyle/>
        <a:p>
          <a:r>
            <a:rPr lang="ru-RU" dirty="0">
              <a:solidFill>
                <a:schemeClr val="tx1"/>
              </a:solidFill>
            </a:rPr>
            <a:t>Эмоциональное здоровье</a:t>
          </a:r>
        </a:p>
      </dgm:t>
    </dgm:pt>
    <dgm:pt modelId="{36527209-CB8F-45B3-AC45-880AE0889C41}" type="parTrans" cxnId="{4454A4C8-9D15-4A30-B4E1-8EDAA2F6239A}">
      <dgm:prSet/>
      <dgm:spPr/>
      <dgm:t>
        <a:bodyPr/>
        <a:lstStyle/>
        <a:p>
          <a:endParaRPr lang="ru-RU"/>
        </a:p>
      </dgm:t>
    </dgm:pt>
    <dgm:pt modelId="{5BB07C58-47C7-499E-A921-EDCF2E805E55}" type="sibTrans" cxnId="{4454A4C8-9D15-4A30-B4E1-8EDAA2F6239A}">
      <dgm:prSet/>
      <dgm:spPr/>
      <dgm:t>
        <a:bodyPr/>
        <a:lstStyle/>
        <a:p>
          <a:endParaRPr lang="ru-RU"/>
        </a:p>
      </dgm:t>
    </dgm:pt>
    <dgm:pt modelId="{72295518-2991-45BE-9489-F6A8F7AED9D3}">
      <dgm:prSet phldrT="[Текст]"/>
      <dgm:spPr>
        <a:solidFill>
          <a:srgbClr val="FFFF00"/>
        </a:solidFill>
      </dgm:spPr>
      <dgm:t>
        <a:bodyPr/>
        <a:lstStyle/>
        <a:p>
          <a:r>
            <a:rPr lang="ru-RU" dirty="0">
              <a:solidFill>
                <a:schemeClr val="tx1"/>
              </a:solidFill>
            </a:rPr>
            <a:t>Экстремальные ситуации в жизни человека</a:t>
          </a:r>
        </a:p>
      </dgm:t>
    </dgm:pt>
    <dgm:pt modelId="{129A7A69-BA76-407A-AD67-8931347B0964}" type="parTrans" cxnId="{8E55B6A6-3FBF-449D-BC21-F4B03781CEA0}">
      <dgm:prSet/>
      <dgm:spPr/>
      <dgm:t>
        <a:bodyPr/>
        <a:lstStyle/>
        <a:p>
          <a:endParaRPr lang="ru-RU"/>
        </a:p>
      </dgm:t>
    </dgm:pt>
    <dgm:pt modelId="{9C38402A-7029-4368-801A-0C86618B4902}" type="sibTrans" cxnId="{8E55B6A6-3FBF-449D-BC21-F4B03781CEA0}">
      <dgm:prSet/>
      <dgm:spPr/>
      <dgm:t>
        <a:bodyPr/>
        <a:lstStyle/>
        <a:p>
          <a:endParaRPr lang="ru-RU"/>
        </a:p>
      </dgm:t>
    </dgm:pt>
    <dgm:pt modelId="{6380C28F-6CC5-4E13-8963-D933FEDC1C45}">
      <dgm:prSet phldrT="[Текст]"/>
      <dgm:spPr>
        <a:solidFill>
          <a:srgbClr val="00B050"/>
        </a:solidFill>
      </dgm:spPr>
      <dgm:t>
        <a:bodyPr/>
        <a:lstStyle/>
        <a:p>
          <a:r>
            <a:rPr lang="ru-RU" dirty="0">
              <a:solidFill>
                <a:schemeClr val="tx1"/>
              </a:solidFill>
            </a:rPr>
            <a:t>Познание себя</a:t>
          </a:r>
        </a:p>
      </dgm:t>
    </dgm:pt>
    <dgm:pt modelId="{00CAB091-D82A-4870-BEBE-2B993172BDD5}" type="parTrans" cxnId="{40711A24-EF62-4962-BC70-CE78C684F986}">
      <dgm:prSet/>
      <dgm:spPr/>
      <dgm:t>
        <a:bodyPr/>
        <a:lstStyle/>
        <a:p>
          <a:endParaRPr lang="ru-RU"/>
        </a:p>
      </dgm:t>
    </dgm:pt>
    <dgm:pt modelId="{BA7080F4-A7B3-4CA1-B651-E50DC9037995}" type="sibTrans" cxnId="{40711A24-EF62-4962-BC70-CE78C684F986}">
      <dgm:prSet/>
      <dgm:spPr/>
      <dgm:t>
        <a:bodyPr/>
        <a:lstStyle/>
        <a:p>
          <a:endParaRPr lang="ru-RU"/>
        </a:p>
      </dgm:t>
    </dgm:pt>
    <dgm:pt modelId="{2DD157AB-3719-4B0E-85E1-0E3FA0C6CBEE}" type="pres">
      <dgm:prSet presAssocID="{6560DB04-14A3-49B6-B254-5DFD104B3474}" presName="compositeShape" presStyleCnt="0">
        <dgm:presLayoutVars>
          <dgm:chMax val="7"/>
          <dgm:dir/>
          <dgm:resizeHandles val="exact"/>
        </dgm:presLayoutVars>
      </dgm:prSet>
      <dgm:spPr/>
    </dgm:pt>
    <dgm:pt modelId="{B4E024D0-5E7D-4554-A015-5920FBF2D34C}" type="pres">
      <dgm:prSet presAssocID="{6560DB04-14A3-49B6-B254-5DFD104B3474}" presName="wedge1" presStyleLbl="node1" presStyleIdx="0" presStyleCnt="3" custLinFactNeighborX="-195"/>
      <dgm:spPr/>
    </dgm:pt>
    <dgm:pt modelId="{29F38F26-4D11-4D01-9B6B-D9B6277890E3}" type="pres">
      <dgm:prSet presAssocID="{6560DB04-14A3-49B6-B254-5DFD104B3474}" presName="dummy1a" presStyleCnt="0"/>
      <dgm:spPr/>
    </dgm:pt>
    <dgm:pt modelId="{1D017487-18B1-459C-B652-68AC7801B678}" type="pres">
      <dgm:prSet presAssocID="{6560DB04-14A3-49B6-B254-5DFD104B3474}" presName="dummy1b" presStyleCnt="0"/>
      <dgm:spPr/>
    </dgm:pt>
    <dgm:pt modelId="{EEABB42D-EFB1-459B-9BC4-2496CB01919B}" type="pres">
      <dgm:prSet presAssocID="{6560DB04-14A3-49B6-B254-5DFD104B3474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1351A31C-C48B-4233-9730-1EDBADD3F1B9}" type="pres">
      <dgm:prSet presAssocID="{6560DB04-14A3-49B6-B254-5DFD104B3474}" presName="wedge2" presStyleLbl="node1" presStyleIdx="1" presStyleCnt="3"/>
      <dgm:spPr/>
    </dgm:pt>
    <dgm:pt modelId="{B96975DB-CC20-45D7-9DC8-E0CC78372D96}" type="pres">
      <dgm:prSet presAssocID="{6560DB04-14A3-49B6-B254-5DFD104B3474}" presName="dummy2a" presStyleCnt="0"/>
      <dgm:spPr/>
    </dgm:pt>
    <dgm:pt modelId="{A12B261E-A775-4934-810C-EB8C6D86643D}" type="pres">
      <dgm:prSet presAssocID="{6560DB04-14A3-49B6-B254-5DFD104B3474}" presName="dummy2b" presStyleCnt="0"/>
      <dgm:spPr/>
    </dgm:pt>
    <dgm:pt modelId="{D87BB60A-64C2-4303-A2C2-7D6CBC950657}" type="pres">
      <dgm:prSet presAssocID="{6560DB04-14A3-49B6-B254-5DFD104B3474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E341359E-F6D2-436C-80BB-E0A4D216A98E}" type="pres">
      <dgm:prSet presAssocID="{6560DB04-14A3-49B6-B254-5DFD104B3474}" presName="wedge3" presStyleLbl="node1" presStyleIdx="2" presStyleCnt="3"/>
      <dgm:spPr/>
    </dgm:pt>
    <dgm:pt modelId="{EE56F923-8B9A-4797-B051-ABC31D3D523B}" type="pres">
      <dgm:prSet presAssocID="{6560DB04-14A3-49B6-B254-5DFD104B3474}" presName="dummy3a" presStyleCnt="0"/>
      <dgm:spPr/>
    </dgm:pt>
    <dgm:pt modelId="{886E2499-2382-4DB6-BE92-1C34F9667F30}" type="pres">
      <dgm:prSet presAssocID="{6560DB04-14A3-49B6-B254-5DFD104B3474}" presName="dummy3b" presStyleCnt="0"/>
      <dgm:spPr/>
    </dgm:pt>
    <dgm:pt modelId="{93212718-2949-4C2A-8506-618CD9F97E68}" type="pres">
      <dgm:prSet presAssocID="{6560DB04-14A3-49B6-B254-5DFD104B3474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</dgm:pt>
    <dgm:pt modelId="{EA506C0F-AF9F-43C8-80C5-353AFF363D97}" type="pres">
      <dgm:prSet presAssocID="{5BB07C58-47C7-499E-A921-EDCF2E805E55}" presName="arrowWedge1" presStyleLbl="fgSibTrans2D1" presStyleIdx="0" presStyleCnt="3"/>
      <dgm:spPr/>
    </dgm:pt>
    <dgm:pt modelId="{82B109B1-A693-411B-8A3B-39795F0EEA53}" type="pres">
      <dgm:prSet presAssocID="{9C38402A-7029-4368-801A-0C86618B4902}" presName="arrowWedge2" presStyleLbl="fgSibTrans2D1" presStyleIdx="1" presStyleCnt="3"/>
      <dgm:spPr/>
    </dgm:pt>
    <dgm:pt modelId="{923D7DFB-BB77-4A3F-A461-3A2DAA938019}" type="pres">
      <dgm:prSet presAssocID="{BA7080F4-A7B3-4CA1-B651-E50DC9037995}" presName="arrowWedge3" presStyleLbl="fgSibTrans2D1" presStyleIdx="2" presStyleCnt="3"/>
      <dgm:spPr/>
    </dgm:pt>
  </dgm:ptLst>
  <dgm:cxnLst>
    <dgm:cxn modelId="{1B98AC15-DDE8-4EF3-B614-B19FCE7B58C5}" type="presOf" srcId="{6380C28F-6CC5-4E13-8963-D933FEDC1C45}" destId="{E341359E-F6D2-436C-80BB-E0A4D216A98E}" srcOrd="0" destOrd="0" presId="urn:microsoft.com/office/officeart/2005/8/layout/cycle8"/>
    <dgm:cxn modelId="{40711A24-EF62-4962-BC70-CE78C684F986}" srcId="{6560DB04-14A3-49B6-B254-5DFD104B3474}" destId="{6380C28F-6CC5-4E13-8963-D933FEDC1C45}" srcOrd="2" destOrd="0" parTransId="{00CAB091-D82A-4870-BEBE-2B993172BDD5}" sibTransId="{BA7080F4-A7B3-4CA1-B651-E50DC9037995}"/>
    <dgm:cxn modelId="{90C0C85A-1FC8-43E5-9382-E075A0A06C13}" type="presOf" srcId="{72295518-2991-45BE-9489-F6A8F7AED9D3}" destId="{D87BB60A-64C2-4303-A2C2-7D6CBC950657}" srcOrd="1" destOrd="0" presId="urn:microsoft.com/office/officeart/2005/8/layout/cycle8"/>
    <dgm:cxn modelId="{86D9E49A-88F7-465C-98EB-1677556BBC39}" type="presOf" srcId="{6560DB04-14A3-49B6-B254-5DFD104B3474}" destId="{2DD157AB-3719-4B0E-85E1-0E3FA0C6CBEE}" srcOrd="0" destOrd="0" presId="urn:microsoft.com/office/officeart/2005/8/layout/cycle8"/>
    <dgm:cxn modelId="{8E55B6A6-3FBF-449D-BC21-F4B03781CEA0}" srcId="{6560DB04-14A3-49B6-B254-5DFD104B3474}" destId="{72295518-2991-45BE-9489-F6A8F7AED9D3}" srcOrd="1" destOrd="0" parTransId="{129A7A69-BA76-407A-AD67-8931347B0964}" sibTransId="{9C38402A-7029-4368-801A-0C86618B4902}"/>
    <dgm:cxn modelId="{C01659A8-A060-481E-A896-77C9880F2397}" type="presOf" srcId="{72295518-2991-45BE-9489-F6A8F7AED9D3}" destId="{1351A31C-C48B-4233-9730-1EDBADD3F1B9}" srcOrd="0" destOrd="0" presId="urn:microsoft.com/office/officeart/2005/8/layout/cycle8"/>
    <dgm:cxn modelId="{308AA9BE-97FB-47EE-85CC-99131E747DA6}" type="presOf" srcId="{BB9001B5-1882-44AA-B82B-25F30BC9D28F}" destId="{EEABB42D-EFB1-459B-9BC4-2496CB01919B}" srcOrd="1" destOrd="0" presId="urn:microsoft.com/office/officeart/2005/8/layout/cycle8"/>
    <dgm:cxn modelId="{7A4FFBC1-ABBF-4768-911A-F7E4BD6E55A7}" type="presOf" srcId="{BB9001B5-1882-44AA-B82B-25F30BC9D28F}" destId="{B4E024D0-5E7D-4554-A015-5920FBF2D34C}" srcOrd="0" destOrd="0" presId="urn:microsoft.com/office/officeart/2005/8/layout/cycle8"/>
    <dgm:cxn modelId="{4454A4C8-9D15-4A30-B4E1-8EDAA2F6239A}" srcId="{6560DB04-14A3-49B6-B254-5DFD104B3474}" destId="{BB9001B5-1882-44AA-B82B-25F30BC9D28F}" srcOrd="0" destOrd="0" parTransId="{36527209-CB8F-45B3-AC45-880AE0889C41}" sibTransId="{5BB07C58-47C7-499E-A921-EDCF2E805E55}"/>
    <dgm:cxn modelId="{B41232FD-A9AE-4D2C-9A8A-02C3AE15121F}" type="presOf" srcId="{6380C28F-6CC5-4E13-8963-D933FEDC1C45}" destId="{93212718-2949-4C2A-8506-618CD9F97E68}" srcOrd="1" destOrd="0" presId="urn:microsoft.com/office/officeart/2005/8/layout/cycle8"/>
    <dgm:cxn modelId="{4EC8520A-97F2-4A46-9E4A-9DDD2629B23D}" type="presParOf" srcId="{2DD157AB-3719-4B0E-85E1-0E3FA0C6CBEE}" destId="{B4E024D0-5E7D-4554-A015-5920FBF2D34C}" srcOrd="0" destOrd="0" presId="urn:microsoft.com/office/officeart/2005/8/layout/cycle8"/>
    <dgm:cxn modelId="{5C5C7BB2-F216-43B2-9478-AAF8C9F865D5}" type="presParOf" srcId="{2DD157AB-3719-4B0E-85E1-0E3FA0C6CBEE}" destId="{29F38F26-4D11-4D01-9B6B-D9B6277890E3}" srcOrd="1" destOrd="0" presId="urn:microsoft.com/office/officeart/2005/8/layout/cycle8"/>
    <dgm:cxn modelId="{BD99F12B-4EC8-48C4-886B-41892E0CD035}" type="presParOf" srcId="{2DD157AB-3719-4B0E-85E1-0E3FA0C6CBEE}" destId="{1D017487-18B1-459C-B652-68AC7801B678}" srcOrd="2" destOrd="0" presId="urn:microsoft.com/office/officeart/2005/8/layout/cycle8"/>
    <dgm:cxn modelId="{2F600974-E306-491E-A01F-545CF2D9FF72}" type="presParOf" srcId="{2DD157AB-3719-4B0E-85E1-0E3FA0C6CBEE}" destId="{EEABB42D-EFB1-459B-9BC4-2496CB01919B}" srcOrd="3" destOrd="0" presId="urn:microsoft.com/office/officeart/2005/8/layout/cycle8"/>
    <dgm:cxn modelId="{AA82DFD4-DE70-4A2B-837E-FE71787F1D70}" type="presParOf" srcId="{2DD157AB-3719-4B0E-85E1-0E3FA0C6CBEE}" destId="{1351A31C-C48B-4233-9730-1EDBADD3F1B9}" srcOrd="4" destOrd="0" presId="urn:microsoft.com/office/officeart/2005/8/layout/cycle8"/>
    <dgm:cxn modelId="{422C1E1E-C805-4911-91B9-680BEB81851B}" type="presParOf" srcId="{2DD157AB-3719-4B0E-85E1-0E3FA0C6CBEE}" destId="{B96975DB-CC20-45D7-9DC8-E0CC78372D96}" srcOrd="5" destOrd="0" presId="urn:microsoft.com/office/officeart/2005/8/layout/cycle8"/>
    <dgm:cxn modelId="{1A2BBFFC-4A32-4C59-B9A6-357E22155E6E}" type="presParOf" srcId="{2DD157AB-3719-4B0E-85E1-0E3FA0C6CBEE}" destId="{A12B261E-A775-4934-810C-EB8C6D86643D}" srcOrd="6" destOrd="0" presId="urn:microsoft.com/office/officeart/2005/8/layout/cycle8"/>
    <dgm:cxn modelId="{07C9246A-9CEF-4E0A-8993-7FEE3C80CEDE}" type="presParOf" srcId="{2DD157AB-3719-4B0E-85E1-0E3FA0C6CBEE}" destId="{D87BB60A-64C2-4303-A2C2-7D6CBC950657}" srcOrd="7" destOrd="0" presId="urn:microsoft.com/office/officeart/2005/8/layout/cycle8"/>
    <dgm:cxn modelId="{0D663FBB-5596-482A-A5E5-E482894CE026}" type="presParOf" srcId="{2DD157AB-3719-4B0E-85E1-0E3FA0C6CBEE}" destId="{E341359E-F6D2-436C-80BB-E0A4D216A98E}" srcOrd="8" destOrd="0" presId="urn:microsoft.com/office/officeart/2005/8/layout/cycle8"/>
    <dgm:cxn modelId="{42FE51BF-0DDB-4947-BDBF-935C9CD26A9F}" type="presParOf" srcId="{2DD157AB-3719-4B0E-85E1-0E3FA0C6CBEE}" destId="{EE56F923-8B9A-4797-B051-ABC31D3D523B}" srcOrd="9" destOrd="0" presId="urn:microsoft.com/office/officeart/2005/8/layout/cycle8"/>
    <dgm:cxn modelId="{E3709502-B56C-492C-83FC-E99A4085D7E1}" type="presParOf" srcId="{2DD157AB-3719-4B0E-85E1-0E3FA0C6CBEE}" destId="{886E2499-2382-4DB6-BE92-1C34F9667F30}" srcOrd="10" destOrd="0" presId="urn:microsoft.com/office/officeart/2005/8/layout/cycle8"/>
    <dgm:cxn modelId="{99F47935-B73E-4C3F-920B-24C4FED5CAD2}" type="presParOf" srcId="{2DD157AB-3719-4B0E-85E1-0E3FA0C6CBEE}" destId="{93212718-2949-4C2A-8506-618CD9F97E68}" srcOrd="11" destOrd="0" presId="urn:microsoft.com/office/officeart/2005/8/layout/cycle8"/>
    <dgm:cxn modelId="{A9B0A0EB-BC68-461F-A972-160D8F866585}" type="presParOf" srcId="{2DD157AB-3719-4B0E-85E1-0E3FA0C6CBEE}" destId="{EA506C0F-AF9F-43C8-80C5-353AFF363D97}" srcOrd="12" destOrd="0" presId="urn:microsoft.com/office/officeart/2005/8/layout/cycle8"/>
    <dgm:cxn modelId="{600094F2-0736-473E-A41D-199C92253F41}" type="presParOf" srcId="{2DD157AB-3719-4B0E-85E1-0E3FA0C6CBEE}" destId="{82B109B1-A693-411B-8A3B-39795F0EEA53}" srcOrd="13" destOrd="0" presId="urn:microsoft.com/office/officeart/2005/8/layout/cycle8"/>
    <dgm:cxn modelId="{2B623256-1596-466E-92B1-2D2D3A85F11B}" type="presParOf" srcId="{2DD157AB-3719-4B0E-85E1-0E3FA0C6CBEE}" destId="{923D7DFB-BB77-4A3F-A461-3A2DAA938019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4C3B8ED-EDB8-4B88-AAEC-A5DA8DDB2016}" type="doc">
      <dgm:prSet loTypeId="urn:microsoft.com/office/officeart/2005/8/layout/radial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72ACFB7-0CF8-45F2-AE31-F624B7A78269}">
      <dgm:prSet phldrT="[Текст]" phldr="1"/>
      <dgm:spPr/>
      <dgm:t>
        <a:bodyPr/>
        <a:lstStyle/>
        <a:p>
          <a:endParaRPr lang="ru-RU"/>
        </a:p>
      </dgm:t>
    </dgm:pt>
    <dgm:pt modelId="{290E201E-FACE-4358-8304-8F4A0C438184}" type="parTrans" cxnId="{7BB18F82-CA69-4790-B41F-5E1042BFA1DD}">
      <dgm:prSet/>
      <dgm:spPr/>
      <dgm:t>
        <a:bodyPr/>
        <a:lstStyle/>
        <a:p>
          <a:endParaRPr lang="ru-RU"/>
        </a:p>
      </dgm:t>
    </dgm:pt>
    <dgm:pt modelId="{44562D2D-D8F7-48EE-A059-7FCC589B0834}" type="sibTrans" cxnId="{7BB18F82-CA69-4790-B41F-5E1042BFA1DD}">
      <dgm:prSet/>
      <dgm:spPr/>
      <dgm:t>
        <a:bodyPr/>
        <a:lstStyle/>
        <a:p>
          <a:endParaRPr lang="ru-RU"/>
        </a:p>
      </dgm:t>
    </dgm:pt>
    <dgm:pt modelId="{B2C1BE20-58E2-42F7-8781-36FA00F1E1A2}">
      <dgm:prSet custT="1"/>
      <dgm:spPr>
        <a:solidFill>
          <a:srgbClr val="FFFF00"/>
        </a:solidFill>
      </dgm:spPr>
      <dgm:t>
        <a:bodyPr/>
        <a:lstStyle/>
        <a:p>
          <a:r>
            <a:rPr lang="ru-RU" sz="1100" b="0" i="0" dirty="0">
              <a:solidFill>
                <a:srgbClr val="000000"/>
              </a:solidFill>
              <a:effectLst/>
              <a:latin typeface="Comfortaa"/>
            </a:rPr>
            <a:t>Словесный метод</a:t>
          </a:r>
        </a:p>
      </dgm:t>
    </dgm:pt>
    <dgm:pt modelId="{B018684B-BF98-4F65-B24B-D9ABDD3CF119}" type="parTrans" cxnId="{28A8FD98-921C-41D7-B152-EBB7300D2E4C}">
      <dgm:prSet/>
      <dgm:spPr/>
      <dgm:t>
        <a:bodyPr/>
        <a:lstStyle/>
        <a:p>
          <a:endParaRPr lang="ru-RU"/>
        </a:p>
      </dgm:t>
    </dgm:pt>
    <dgm:pt modelId="{F87A945D-259D-4350-BD54-EEABF9EFF27A}" type="sibTrans" cxnId="{28A8FD98-921C-41D7-B152-EBB7300D2E4C}">
      <dgm:prSet/>
      <dgm:spPr/>
      <dgm:t>
        <a:bodyPr/>
        <a:lstStyle/>
        <a:p>
          <a:endParaRPr lang="ru-RU"/>
        </a:p>
      </dgm:t>
    </dgm:pt>
    <dgm:pt modelId="{66C9D78E-89FC-4BAE-85E5-9F5DDC114958}">
      <dgm:prSet/>
      <dgm:spPr>
        <a:solidFill>
          <a:srgbClr val="FFC000"/>
        </a:solidFill>
      </dgm:spPr>
      <dgm:t>
        <a:bodyPr/>
        <a:lstStyle/>
        <a:p>
          <a:r>
            <a:rPr lang="ru-RU" b="0" i="0">
              <a:solidFill>
                <a:srgbClr val="000000"/>
              </a:solidFill>
              <a:effectLst/>
              <a:latin typeface="Comfortaa"/>
            </a:rPr>
            <a:t>Объяснение</a:t>
          </a:r>
        </a:p>
      </dgm:t>
    </dgm:pt>
    <dgm:pt modelId="{CD8637B9-0BD4-4F49-BDF5-CD23D641E203}" type="parTrans" cxnId="{2EEB76B4-4D14-44DA-9CB4-DA5B720EF645}">
      <dgm:prSet/>
      <dgm:spPr/>
      <dgm:t>
        <a:bodyPr/>
        <a:lstStyle/>
        <a:p>
          <a:endParaRPr lang="ru-RU"/>
        </a:p>
      </dgm:t>
    </dgm:pt>
    <dgm:pt modelId="{D224CCD8-3F3A-4F2C-9EC5-D572ABA4D6F5}" type="sibTrans" cxnId="{2EEB76B4-4D14-44DA-9CB4-DA5B720EF645}">
      <dgm:prSet/>
      <dgm:spPr/>
      <dgm:t>
        <a:bodyPr/>
        <a:lstStyle/>
        <a:p>
          <a:endParaRPr lang="ru-RU"/>
        </a:p>
      </dgm:t>
    </dgm:pt>
    <dgm:pt modelId="{92A1B77B-CC45-423E-A773-3A8F9E4CE43B}">
      <dgm:prSet/>
      <dgm:spPr>
        <a:solidFill>
          <a:srgbClr val="92D050"/>
        </a:solidFill>
      </dgm:spPr>
      <dgm:t>
        <a:bodyPr/>
        <a:lstStyle/>
        <a:p>
          <a:r>
            <a:rPr lang="ru-RU" b="0" i="0" dirty="0">
              <a:solidFill>
                <a:schemeClr val="tx1"/>
              </a:solidFill>
            </a:rPr>
            <a:t>Беседа</a:t>
          </a:r>
        </a:p>
      </dgm:t>
    </dgm:pt>
    <dgm:pt modelId="{1536F480-90E2-4702-9A17-ADCEBF2154E4}" type="parTrans" cxnId="{10970BFF-7228-4D3A-B601-57BC845207AA}">
      <dgm:prSet/>
      <dgm:spPr/>
      <dgm:t>
        <a:bodyPr/>
        <a:lstStyle/>
        <a:p>
          <a:endParaRPr lang="ru-RU"/>
        </a:p>
      </dgm:t>
    </dgm:pt>
    <dgm:pt modelId="{4430FD62-4D56-457A-97D0-1B920ECCF3F0}" type="sibTrans" cxnId="{10970BFF-7228-4D3A-B601-57BC845207AA}">
      <dgm:prSet/>
      <dgm:spPr/>
      <dgm:t>
        <a:bodyPr/>
        <a:lstStyle/>
        <a:p>
          <a:endParaRPr lang="ru-RU"/>
        </a:p>
      </dgm:t>
    </dgm:pt>
    <dgm:pt modelId="{A0658D34-8810-459B-9623-E0FD72F3B890}">
      <dgm:prSet/>
      <dgm:spPr>
        <a:solidFill>
          <a:srgbClr val="FF0000"/>
        </a:solidFill>
      </dgm:spPr>
      <dgm:t>
        <a:bodyPr/>
        <a:lstStyle/>
        <a:p>
          <a:r>
            <a:rPr lang="ru-RU" b="0" i="0" dirty="0">
              <a:solidFill>
                <a:schemeClr val="tx1"/>
              </a:solidFill>
            </a:rPr>
            <a:t>Рифмовки и загадки</a:t>
          </a:r>
        </a:p>
      </dgm:t>
    </dgm:pt>
    <dgm:pt modelId="{A8591986-B585-4229-84FF-F2A59A0EE206}" type="parTrans" cxnId="{994CA97F-4874-430A-B508-6DA7B9E587EB}">
      <dgm:prSet/>
      <dgm:spPr/>
      <dgm:t>
        <a:bodyPr/>
        <a:lstStyle/>
        <a:p>
          <a:endParaRPr lang="ru-RU"/>
        </a:p>
      </dgm:t>
    </dgm:pt>
    <dgm:pt modelId="{E2BB2560-F81D-40A7-9B07-4BBFD98DFC92}" type="sibTrans" cxnId="{994CA97F-4874-430A-B508-6DA7B9E587EB}">
      <dgm:prSet/>
      <dgm:spPr/>
      <dgm:t>
        <a:bodyPr/>
        <a:lstStyle/>
        <a:p>
          <a:endParaRPr lang="ru-RU"/>
        </a:p>
      </dgm:t>
    </dgm:pt>
    <dgm:pt modelId="{07FAAEBA-9237-4C5B-B40B-9A7D185966CB}">
      <dgm:prSet/>
      <dgm:spPr>
        <a:solidFill>
          <a:srgbClr val="00B0F0"/>
        </a:solidFill>
      </dgm:spPr>
      <dgm:t>
        <a:bodyPr/>
        <a:lstStyle/>
        <a:p>
          <a:r>
            <a:rPr lang="ru-RU" b="0" i="0" dirty="0"/>
            <a:t>Сказкотерапия</a:t>
          </a:r>
        </a:p>
      </dgm:t>
    </dgm:pt>
    <dgm:pt modelId="{59309FAC-3DD7-485E-873B-A85A0D8FC531}" type="parTrans" cxnId="{D2534BB4-DEA5-42A6-9942-248C16949B72}">
      <dgm:prSet/>
      <dgm:spPr/>
      <dgm:t>
        <a:bodyPr/>
        <a:lstStyle/>
        <a:p>
          <a:endParaRPr lang="ru-RU"/>
        </a:p>
      </dgm:t>
    </dgm:pt>
    <dgm:pt modelId="{25EF3CD9-9ECF-43CE-A471-B391681DA0B1}" type="sibTrans" cxnId="{D2534BB4-DEA5-42A6-9942-248C16949B72}">
      <dgm:prSet/>
      <dgm:spPr/>
      <dgm:t>
        <a:bodyPr/>
        <a:lstStyle/>
        <a:p>
          <a:endParaRPr lang="ru-RU"/>
        </a:p>
      </dgm:t>
    </dgm:pt>
    <dgm:pt modelId="{109A8FBE-06E6-47F8-9D99-68B7A55E0070}">
      <dgm:prSet/>
      <dgm:spPr>
        <a:solidFill>
          <a:srgbClr val="0070C0"/>
        </a:solidFill>
      </dgm:spPr>
      <dgm:t>
        <a:bodyPr/>
        <a:lstStyle/>
        <a:p>
          <a:r>
            <a:rPr lang="ru-RU" b="0" i="0" dirty="0">
              <a:solidFill>
                <a:schemeClr val="tx1"/>
              </a:solidFill>
            </a:rPr>
            <a:t>Чтение</a:t>
          </a:r>
        </a:p>
      </dgm:t>
    </dgm:pt>
    <dgm:pt modelId="{9F3A1899-F145-4A8D-96C0-266ED78B793F}" type="parTrans" cxnId="{FB4E2BF0-09DF-43CB-9290-73AA3EAB69AE}">
      <dgm:prSet/>
      <dgm:spPr/>
      <dgm:t>
        <a:bodyPr/>
        <a:lstStyle/>
        <a:p>
          <a:endParaRPr lang="ru-RU"/>
        </a:p>
      </dgm:t>
    </dgm:pt>
    <dgm:pt modelId="{1A79367D-6FAF-4618-BD81-4EC642F17E24}" type="sibTrans" cxnId="{FB4E2BF0-09DF-43CB-9290-73AA3EAB69AE}">
      <dgm:prSet/>
      <dgm:spPr/>
      <dgm:t>
        <a:bodyPr/>
        <a:lstStyle/>
        <a:p>
          <a:endParaRPr lang="ru-RU"/>
        </a:p>
      </dgm:t>
    </dgm:pt>
    <dgm:pt modelId="{4EA77212-2B97-4BA0-B42D-E6BE391425C2}">
      <dgm:prSet/>
      <dgm:spPr>
        <a:solidFill>
          <a:srgbClr val="7030A0"/>
        </a:solidFill>
      </dgm:spPr>
      <dgm:t>
        <a:bodyPr/>
        <a:lstStyle/>
        <a:p>
          <a:r>
            <a:rPr lang="ru-RU" b="0" i="0" dirty="0">
              <a:solidFill>
                <a:schemeClr val="tx1"/>
              </a:solidFill>
            </a:rPr>
            <a:t>Сказки</a:t>
          </a:r>
        </a:p>
      </dgm:t>
    </dgm:pt>
    <dgm:pt modelId="{26D6C3E5-F70E-49C5-BFE4-6AAD7414BD4A}" type="parTrans" cxnId="{0CE24F4F-901D-4074-9D45-976E495FC05A}">
      <dgm:prSet/>
      <dgm:spPr/>
      <dgm:t>
        <a:bodyPr/>
        <a:lstStyle/>
        <a:p>
          <a:endParaRPr lang="ru-RU"/>
        </a:p>
      </dgm:t>
    </dgm:pt>
    <dgm:pt modelId="{5C9DEAEA-1344-410F-905F-6F9C313777B7}" type="sibTrans" cxnId="{0CE24F4F-901D-4074-9D45-976E495FC05A}">
      <dgm:prSet/>
      <dgm:spPr/>
      <dgm:t>
        <a:bodyPr/>
        <a:lstStyle/>
        <a:p>
          <a:endParaRPr lang="ru-RU"/>
        </a:p>
      </dgm:t>
    </dgm:pt>
    <dgm:pt modelId="{C38DA452-38BD-46C6-885B-FA1C763FF820}">
      <dgm:prSet custT="1"/>
      <dgm:spPr>
        <a:solidFill>
          <a:srgbClr val="C00000"/>
        </a:solidFill>
      </dgm:spPr>
      <dgm:t>
        <a:bodyPr/>
        <a:lstStyle/>
        <a:p>
          <a:r>
            <a:rPr lang="ru-RU" sz="1100" b="0" i="0" dirty="0">
              <a:solidFill>
                <a:schemeClr val="tx1"/>
              </a:solidFill>
            </a:rPr>
            <a:t>Наглядный метод</a:t>
          </a:r>
        </a:p>
      </dgm:t>
    </dgm:pt>
    <dgm:pt modelId="{67A44581-9A81-4AAB-BA27-6D3C6023F2B4}" type="parTrans" cxnId="{FA22EA11-76D2-4EC6-A2C1-3D0D22995D3E}">
      <dgm:prSet/>
      <dgm:spPr/>
      <dgm:t>
        <a:bodyPr/>
        <a:lstStyle/>
        <a:p>
          <a:endParaRPr lang="ru-RU"/>
        </a:p>
      </dgm:t>
    </dgm:pt>
    <dgm:pt modelId="{BD2F8F38-19BD-41A9-9DF5-37EEA1E4F010}" type="sibTrans" cxnId="{FA22EA11-76D2-4EC6-A2C1-3D0D22995D3E}">
      <dgm:prSet/>
      <dgm:spPr/>
      <dgm:t>
        <a:bodyPr/>
        <a:lstStyle/>
        <a:p>
          <a:endParaRPr lang="ru-RU"/>
        </a:p>
      </dgm:t>
    </dgm:pt>
    <dgm:pt modelId="{0E3B791E-28AB-4D7C-8A73-664764AB357B}" type="pres">
      <dgm:prSet presAssocID="{B4C3B8ED-EDB8-4B88-AAEC-A5DA8DDB2016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CFE8CD06-CBE2-425D-85C0-63CA219B099F}" type="pres">
      <dgm:prSet presAssocID="{772ACFB7-0CF8-45F2-AE31-F624B7A78269}" presName="centerShape" presStyleLbl="node0" presStyleIdx="0" presStyleCnt="1"/>
      <dgm:spPr/>
    </dgm:pt>
    <dgm:pt modelId="{3650D687-E383-4D96-B6E3-53CCCFF07253}" type="pres">
      <dgm:prSet presAssocID="{B2C1BE20-58E2-42F7-8781-36FA00F1E1A2}" presName="node" presStyleLbl="node1" presStyleIdx="0" presStyleCnt="8">
        <dgm:presLayoutVars>
          <dgm:bulletEnabled val="1"/>
        </dgm:presLayoutVars>
      </dgm:prSet>
      <dgm:spPr/>
    </dgm:pt>
    <dgm:pt modelId="{FD2C4E65-72B1-45F6-A018-A8913AD737E5}" type="pres">
      <dgm:prSet presAssocID="{B2C1BE20-58E2-42F7-8781-36FA00F1E1A2}" presName="dummy" presStyleCnt="0"/>
      <dgm:spPr/>
    </dgm:pt>
    <dgm:pt modelId="{53CF33D8-DCCC-4708-A898-CDC42425C17C}" type="pres">
      <dgm:prSet presAssocID="{F87A945D-259D-4350-BD54-EEABF9EFF27A}" presName="sibTrans" presStyleLbl="sibTrans2D1" presStyleIdx="0" presStyleCnt="8"/>
      <dgm:spPr/>
    </dgm:pt>
    <dgm:pt modelId="{BEF2C3F1-F43F-4BFD-A518-713FAB210A4F}" type="pres">
      <dgm:prSet presAssocID="{C38DA452-38BD-46C6-885B-FA1C763FF820}" presName="node" presStyleLbl="node1" presStyleIdx="1" presStyleCnt="8">
        <dgm:presLayoutVars>
          <dgm:bulletEnabled val="1"/>
        </dgm:presLayoutVars>
      </dgm:prSet>
      <dgm:spPr/>
    </dgm:pt>
    <dgm:pt modelId="{77226DF3-0A3A-4DB5-87F1-192B7215BE8F}" type="pres">
      <dgm:prSet presAssocID="{C38DA452-38BD-46C6-885B-FA1C763FF820}" presName="dummy" presStyleCnt="0"/>
      <dgm:spPr/>
    </dgm:pt>
    <dgm:pt modelId="{99D8B59D-6DB0-4F45-9F3E-E44F763E29FE}" type="pres">
      <dgm:prSet presAssocID="{BD2F8F38-19BD-41A9-9DF5-37EEA1E4F010}" presName="sibTrans" presStyleLbl="sibTrans2D1" presStyleIdx="1" presStyleCnt="8"/>
      <dgm:spPr/>
    </dgm:pt>
    <dgm:pt modelId="{4C8B76F4-AB75-4DA8-BFD3-5E318F0224ED}" type="pres">
      <dgm:prSet presAssocID="{4EA77212-2B97-4BA0-B42D-E6BE391425C2}" presName="node" presStyleLbl="node1" presStyleIdx="2" presStyleCnt="8">
        <dgm:presLayoutVars>
          <dgm:bulletEnabled val="1"/>
        </dgm:presLayoutVars>
      </dgm:prSet>
      <dgm:spPr/>
    </dgm:pt>
    <dgm:pt modelId="{A1363C98-1E70-4D69-B1B6-F71C3690AC7C}" type="pres">
      <dgm:prSet presAssocID="{4EA77212-2B97-4BA0-B42D-E6BE391425C2}" presName="dummy" presStyleCnt="0"/>
      <dgm:spPr/>
    </dgm:pt>
    <dgm:pt modelId="{861C1132-3914-40DB-B13A-91FEA071FA7D}" type="pres">
      <dgm:prSet presAssocID="{5C9DEAEA-1344-410F-905F-6F9C313777B7}" presName="sibTrans" presStyleLbl="sibTrans2D1" presStyleIdx="2" presStyleCnt="8"/>
      <dgm:spPr/>
    </dgm:pt>
    <dgm:pt modelId="{D0DDE310-184F-4FF2-BB4E-D0C9C1BF39C0}" type="pres">
      <dgm:prSet presAssocID="{109A8FBE-06E6-47F8-9D99-68B7A55E0070}" presName="node" presStyleLbl="node1" presStyleIdx="3" presStyleCnt="8">
        <dgm:presLayoutVars>
          <dgm:bulletEnabled val="1"/>
        </dgm:presLayoutVars>
      </dgm:prSet>
      <dgm:spPr/>
    </dgm:pt>
    <dgm:pt modelId="{EC80F6CB-BC52-4345-BFC4-B7EBC3CC8E28}" type="pres">
      <dgm:prSet presAssocID="{109A8FBE-06E6-47F8-9D99-68B7A55E0070}" presName="dummy" presStyleCnt="0"/>
      <dgm:spPr/>
    </dgm:pt>
    <dgm:pt modelId="{A568B0C8-020C-4F4C-A620-BE80F2E53514}" type="pres">
      <dgm:prSet presAssocID="{1A79367D-6FAF-4618-BD81-4EC642F17E24}" presName="sibTrans" presStyleLbl="sibTrans2D1" presStyleIdx="3" presStyleCnt="8"/>
      <dgm:spPr/>
    </dgm:pt>
    <dgm:pt modelId="{C85115DB-B61D-4682-A841-3890691A12E9}" type="pres">
      <dgm:prSet presAssocID="{07FAAEBA-9237-4C5B-B40B-9A7D185966CB}" presName="node" presStyleLbl="node1" presStyleIdx="4" presStyleCnt="8">
        <dgm:presLayoutVars>
          <dgm:bulletEnabled val="1"/>
        </dgm:presLayoutVars>
      </dgm:prSet>
      <dgm:spPr/>
    </dgm:pt>
    <dgm:pt modelId="{1EFA73AB-D123-4B90-B48F-36E7CFB9E211}" type="pres">
      <dgm:prSet presAssocID="{07FAAEBA-9237-4C5B-B40B-9A7D185966CB}" presName="dummy" presStyleCnt="0"/>
      <dgm:spPr/>
    </dgm:pt>
    <dgm:pt modelId="{3B525640-9426-450C-AFDC-C861FF100A0F}" type="pres">
      <dgm:prSet presAssocID="{25EF3CD9-9ECF-43CE-A471-B391681DA0B1}" presName="sibTrans" presStyleLbl="sibTrans2D1" presStyleIdx="4" presStyleCnt="8"/>
      <dgm:spPr/>
    </dgm:pt>
    <dgm:pt modelId="{A87CF6AF-06F8-4420-9530-FAE709431ECA}" type="pres">
      <dgm:prSet presAssocID="{A0658D34-8810-459B-9623-E0FD72F3B890}" presName="node" presStyleLbl="node1" presStyleIdx="5" presStyleCnt="8">
        <dgm:presLayoutVars>
          <dgm:bulletEnabled val="1"/>
        </dgm:presLayoutVars>
      </dgm:prSet>
      <dgm:spPr/>
    </dgm:pt>
    <dgm:pt modelId="{A4FF7AD9-358E-40AA-A929-BCAE43716443}" type="pres">
      <dgm:prSet presAssocID="{A0658D34-8810-459B-9623-E0FD72F3B890}" presName="dummy" presStyleCnt="0"/>
      <dgm:spPr/>
    </dgm:pt>
    <dgm:pt modelId="{0885E994-B17A-4AF0-8DF5-92CFF0CAB82D}" type="pres">
      <dgm:prSet presAssocID="{E2BB2560-F81D-40A7-9B07-4BBFD98DFC92}" presName="sibTrans" presStyleLbl="sibTrans2D1" presStyleIdx="5" presStyleCnt="8"/>
      <dgm:spPr/>
    </dgm:pt>
    <dgm:pt modelId="{0FDFA058-D22E-4C1D-B2FB-D243C339E29C}" type="pres">
      <dgm:prSet presAssocID="{92A1B77B-CC45-423E-A773-3A8F9E4CE43B}" presName="node" presStyleLbl="node1" presStyleIdx="6" presStyleCnt="8" custRadScaleRad="97556" custRadScaleInc="0">
        <dgm:presLayoutVars>
          <dgm:bulletEnabled val="1"/>
        </dgm:presLayoutVars>
      </dgm:prSet>
      <dgm:spPr/>
    </dgm:pt>
    <dgm:pt modelId="{A2097D7C-122D-4E6B-AD07-326F6D0CDCE7}" type="pres">
      <dgm:prSet presAssocID="{92A1B77B-CC45-423E-A773-3A8F9E4CE43B}" presName="dummy" presStyleCnt="0"/>
      <dgm:spPr/>
    </dgm:pt>
    <dgm:pt modelId="{9C181964-C50C-4AB8-AE62-AF1819867D3E}" type="pres">
      <dgm:prSet presAssocID="{4430FD62-4D56-457A-97D0-1B920ECCF3F0}" presName="sibTrans" presStyleLbl="sibTrans2D1" presStyleIdx="6" presStyleCnt="8"/>
      <dgm:spPr/>
    </dgm:pt>
    <dgm:pt modelId="{2FA09C9F-BE66-4242-927C-2F2B76367580}" type="pres">
      <dgm:prSet presAssocID="{66C9D78E-89FC-4BAE-85E5-9F5DDC114958}" presName="node" presStyleLbl="node1" presStyleIdx="7" presStyleCnt="8">
        <dgm:presLayoutVars>
          <dgm:bulletEnabled val="1"/>
        </dgm:presLayoutVars>
      </dgm:prSet>
      <dgm:spPr/>
    </dgm:pt>
    <dgm:pt modelId="{4CAEF06A-B674-4A72-986E-8CEDDD691B6B}" type="pres">
      <dgm:prSet presAssocID="{66C9D78E-89FC-4BAE-85E5-9F5DDC114958}" presName="dummy" presStyleCnt="0"/>
      <dgm:spPr/>
    </dgm:pt>
    <dgm:pt modelId="{6DFD2073-4A96-4F9A-9EB0-B4A6A8121283}" type="pres">
      <dgm:prSet presAssocID="{D224CCD8-3F3A-4F2C-9EC5-D572ABA4D6F5}" presName="sibTrans" presStyleLbl="sibTrans2D1" presStyleIdx="7" presStyleCnt="8"/>
      <dgm:spPr/>
    </dgm:pt>
  </dgm:ptLst>
  <dgm:cxnLst>
    <dgm:cxn modelId="{6BEE2000-538C-4110-8794-297E7FD4088F}" type="presOf" srcId="{4EA77212-2B97-4BA0-B42D-E6BE391425C2}" destId="{4C8B76F4-AB75-4DA8-BFD3-5E318F0224ED}" srcOrd="0" destOrd="0" presId="urn:microsoft.com/office/officeart/2005/8/layout/radial6"/>
    <dgm:cxn modelId="{30C5CB0E-1B12-4E42-BA27-4EB33D325901}" type="presOf" srcId="{D224CCD8-3F3A-4F2C-9EC5-D572ABA4D6F5}" destId="{6DFD2073-4A96-4F9A-9EB0-B4A6A8121283}" srcOrd="0" destOrd="0" presId="urn:microsoft.com/office/officeart/2005/8/layout/radial6"/>
    <dgm:cxn modelId="{FA22EA11-76D2-4EC6-A2C1-3D0D22995D3E}" srcId="{772ACFB7-0CF8-45F2-AE31-F624B7A78269}" destId="{C38DA452-38BD-46C6-885B-FA1C763FF820}" srcOrd="1" destOrd="0" parTransId="{67A44581-9A81-4AAB-BA27-6D3C6023F2B4}" sibTransId="{BD2F8F38-19BD-41A9-9DF5-37EEA1E4F010}"/>
    <dgm:cxn modelId="{C83D4012-01D9-4116-8AE8-6C8F824234E4}" type="presOf" srcId="{25EF3CD9-9ECF-43CE-A471-B391681DA0B1}" destId="{3B525640-9426-450C-AFDC-C861FF100A0F}" srcOrd="0" destOrd="0" presId="urn:microsoft.com/office/officeart/2005/8/layout/radial6"/>
    <dgm:cxn modelId="{E3383021-516B-45FB-AA2D-B4F922FCB89B}" type="presOf" srcId="{E2BB2560-F81D-40A7-9B07-4BBFD98DFC92}" destId="{0885E994-B17A-4AF0-8DF5-92CFF0CAB82D}" srcOrd="0" destOrd="0" presId="urn:microsoft.com/office/officeart/2005/8/layout/radial6"/>
    <dgm:cxn modelId="{6EE47441-AF23-4764-BEA7-0F4EF2C42DE8}" type="presOf" srcId="{109A8FBE-06E6-47F8-9D99-68B7A55E0070}" destId="{D0DDE310-184F-4FF2-BB4E-D0C9C1BF39C0}" srcOrd="0" destOrd="0" presId="urn:microsoft.com/office/officeart/2005/8/layout/radial6"/>
    <dgm:cxn modelId="{06D87142-9204-47D8-BBB3-E76282102E66}" type="presOf" srcId="{F87A945D-259D-4350-BD54-EEABF9EFF27A}" destId="{53CF33D8-DCCC-4708-A898-CDC42425C17C}" srcOrd="0" destOrd="0" presId="urn:microsoft.com/office/officeart/2005/8/layout/radial6"/>
    <dgm:cxn modelId="{0CE24F4F-901D-4074-9D45-976E495FC05A}" srcId="{772ACFB7-0CF8-45F2-AE31-F624B7A78269}" destId="{4EA77212-2B97-4BA0-B42D-E6BE391425C2}" srcOrd="2" destOrd="0" parTransId="{26D6C3E5-F70E-49C5-BFE4-6AAD7414BD4A}" sibTransId="{5C9DEAEA-1344-410F-905F-6F9C313777B7}"/>
    <dgm:cxn modelId="{943FCE7B-6ECB-4F24-BCD5-059652D56897}" type="presOf" srcId="{C38DA452-38BD-46C6-885B-FA1C763FF820}" destId="{BEF2C3F1-F43F-4BFD-A518-713FAB210A4F}" srcOrd="0" destOrd="0" presId="urn:microsoft.com/office/officeart/2005/8/layout/radial6"/>
    <dgm:cxn modelId="{994CA97F-4874-430A-B508-6DA7B9E587EB}" srcId="{772ACFB7-0CF8-45F2-AE31-F624B7A78269}" destId="{A0658D34-8810-459B-9623-E0FD72F3B890}" srcOrd="5" destOrd="0" parTransId="{A8591986-B585-4229-84FF-F2A59A0EE206}" sibTransId="{E2BB2560-F81D-40A7-9B07-4BBFD98DFC92}"/>
    <dgm:cxn modelId="{7BB18F82-CA69-4790-B41F-5E1042BFA1DD}" srcId="{B4C3B8ED-EDB8-4B88-AAEC-A5DA8DDB2016}" destId="{772ACFB7-0CF8-45F2-AE31-F624B7A78269}" srcOrd="0" destOrd="0" parTransId="{290E201E-FACE-4358-8304-8F4A0C438184}" sibTransId="{44562D2D-D8F7-48EE-A059-7FCC589B0834}"/>
    <dgm:cxn modelId="{B8ABF982-583A-43C7-BD05-7E36EB6744B7}" type="presOf" srcId="{BD2F8F38-19BD-41A9-9DF5-37EEA1E4F010}" destId="{99D8B59D-6DB0-4F45-9F3E-E44F763E29FE}" srcOrd="0" destOrd="0" presId="urn:microsoft.com/office/officeart/2005/8/layout/radial6"/>
    <dgm:cxn modelId="{A56BE494-31A9-4DC7-981C-370B510BF33B}" type="presOf" srcId="{5C9DEAEA-1344-410F-905F-6F9C313777B7}" destId="{861C1132-3914-40DB-B13A-91FEA071FA7D}" srcOrd="0" destOrd="0" presId="urn:microsoft.com/office/officeart/2005/8/layout/radial6"/>
    <dgm:cxn modelId="{28A8FD98-921C-41D7-B152-EBB7300D2E4C}" srcId="{772ACFB7-0CF8-45F2-AE31-F624B7A78269}" destId="{B2C1BE20-58E2-42F7-8781-36FA00F1E1A2}" srcOrd="0" destOrd="0" parTransId="{B018684B-BF98-4F65-B24B-D9ABDD3CF119}" sibTransId="{F87A945D-259D-4350-BD54-EEABF9EFF27A}"/>
    <dgm:cxn modelId="{66A4EEA0-0B2D-4D0D-ADA4-886AA52A477F}" type="presOf" srcId="{1A79367D-6FAF-4618-BD81-4EC642F17E24}" destId="{A568B0C8-020C-4F4C-A620-BE80F2E53514}" srcOrd="0" destOrd="0" presId="urn:microsoft.com/office/officeart/2005/8/layout/radial6"/>
    <dgm:cxn modelId="{6A85EAA5-171A-432E-8443-3220BCB939CE}" type="presOf" srcId="{07FAAEBA-9237-4C5B-B40B-9A7D185966CB}" destId="{C85115DB-B61D-4682-A841-3890691A12E9}" srcOrd="0" destOrd="0" presId="urn:microsoft.com/office/officeart/2005/8/layout/radial6"/>
    <dgm:cxn modelId="{D2534BB4-DEA5-42A6-9942-248C16949B72}" srcId="{772ACFB7-0CF8-45F2-AE31-F624B7A78269}" destId="{07FAAEBA-9237-4C5B-B40B-9A7D185966CB}" srcOrd="4" destOrd="0" parTransId="{59309FAC-3DD7-485E-873B-A85A0D8FC531}" sibTransId="{25EF3CD9-9ECF-43CE-A471-B391681DA0B1}"/>
    <dgm:cxn modelId="{2EEB76B4-4D14-44DA-9CB4-DA5B720EF645}" srcId="{772ACFB7-0CF8-45F2-AE31-F624B7A78269}" destId="{66C9D78E-89FC-4BAE-85E5-9F5DDC114958}" srcOrd="7" destOrd="0" parTransId="{CD8637B9-0BD4-4F49-BDF5-CD23D641E203}" sibTransId="{D224CCD8-3F3A-4F2C-9EC5-D572ABA4D6F5}"/>
    <dgm:cxn modelId="{E418FEC3-5990-4262-8A56-6600C40EF288}" type="presOf" srcId="{4430FD62-4D56-457A-97D0-1B920ECCF3F0}" destId="{9C181964-C50C-4AB8-AE62-AF1819867D3E}" srcOrd="0" destOrd="0" presId="urn:microsoft.com/office/officeart/2005/8/layout/radial6"/>
    <dgm:cxn modelId="{E640F7C5-93FF-4012-94E2-1E99D5597C56}" type="presOf" srcId="{B2C1BE20-58E2-42F7-8781-36FA00F1E1A2}" destId="{3650D687-E383-4D96-B6E3-53CCCFF07253}" srcOrd="0" destOrd="0" presId="urn:microsoft.com/office/officeart/2005/8/layout/radial6"/>
    <dgm:cxn modelId="{1BB3B9D8-264E-43F9-8447-A114C4B7FCE2}" type="presOf" srcId="{B4C3B8ED-EDB8-4B88-AAEC-A5DA8DDB2016}" destId="{0E3B791E-28AB-4D7C-8A73-664764AB357B}" srcOrd="0" destOrd="0" presId="urn:microsoft.com/office/officeart/2005/8/layout/radial6"/>
    <dgm:cxn modelId="{1991EBE6-AC6C-40F2-94FA-231A9DA1147D}" type="presOf" srcId="{A0658D34-8810-459B-9623-E0FD72F3B890}" destId="{A87CF6AF-06F8-4420-9530-FAE709431ECA}" srcOrd="0" destOrd="0" presId="urn:microsoft.com/office/officeart/2005/8/layout/radial6"/>
    <dgm:cxn modelId="{939EF3EC-CD29-4DB3-8A02-444501F2D64C}" type="presOf" srcId="{92A1B77B-CC45-423E-A773-3A8F9E4CE43B}" destId="{0FDFA058-D22E-4C1D-B2FB-D243C339E29C}" srcOrd="0" destOrd="0" presId="urn:microsoft.com/office/officeart/2005/8/layout/radial6"/>
    <dgm:cxn modelId="{F3DB3FEF-68D6-4A8E-A687-304EF2BC2503}" type="presOf" srcId="{66C9D78E-89FC-4BAE-85E5-9F5DDC114958}" destId="{2FA09C9F-BE66-4242-927C-2F2B76367580}" srcOrd="0" destOrd="0" presId="urn:microsoft.com/office/officeart/2005/8/layout/radial6"/>
    <dgm:cxn modelId="{FB4E2BF0-09DF-43CB-9290-73AA3EAB69AE}" srcId="{772ACFB7-0CF8-45F2-AE31-F624B7A78269}" destId="{109A8FBE-06E6-47F8-9D99-68B7A55E0070}" srcOrd="3" destOrd="0" parTransId="{9F3A1899-F145-4A8D-96C0-266ED78B793F}" sibTransId="{1A79367D-6FAF-4618-BD81-4EC642F17E24}"/>
    <dgm:cxn modelId="{10970BFF-7228-4D3A-B601-57BC845207AA}" srcId="{772ACFB7-0CF8-45F2-AE31-F624B7A78269}" destId="{92A1B77B-CC45-423E-A773-3A8F9E4CE43B}" srcOrd="6" destOrd="0" parTransId="{1536F480-90E2-4702-9A17-ADCEBF2154E4}" sibTransId="{4430FD62-4D56-457A-97D0-1B920ECCF3F0}"/>
    <dgm:cxn modelId="{409A9CFF-5350-4E80-923B-3969F99628BB}" type="presOf" srcId="{772ACFB7-0CF8-45F2-AE31-F624B7A78269}" destId="{CFE8CD06-CBE2-425D-85C0-63CA219B099F}" srcOrd="0" destOrd="0" presId="urn:microsoft.com/office/officeart/2005/8/layout/radial6"/>
    <dgm:cxn modelId="{FCB488E1-C97A-4C67-B2CE-2DF44EA9B85B}" type="presParOf" srcId="{0E3B791E-28AB-4D7C-8A73-664764AB357B}" destId="{CFE8CD06-CBE2-425D-85C0-63CA219B099F}" srcOrd="0" destOrd="0" presId="urn:microsoft.com/office/officeart/2005/8/layout/radial6"/>
    <dgm:cxn modelId="{043D960F-790F-4D52-BF3F-B111FBCC0338}" type="presParOf" srcId="{0E3B791E-28AB-4D7C-8A73-664764AB357B}" destId="{3650D687-E383-4D96-B6E3-53CCCFF07253}" srcOrd="1" destOrd="0" presId="urn:microsoft.com/office/officeart/2005/8/layout/radial6"/>
    <dgm:cxn modelId="{124CBD08-7DD1-4482-AE0F-5D77F388C7FB}" type="presParOf" srcId="{0E3B791E-28AB-4D7C-8A73-664764AB357B}" destId="{FD2C4E65-72B1-45F6-A018-A8913AD737E5}" srcOrd="2" destOrd="0" presId="urn:microsoft.com/office/officeart/2005/8/layout/radial6"/>
    <dgm:cxn modelId="{0C4B29AB-59FA-465F-B06F-82B11B4F56FC}" type="presParOf" srcId="{0E3B791E-28AB-4D7C-8A73-664764AB357B}" destId="{53CF33D8-DCCC-4708-A898-CDC42425C17C}" srcOrd="3" destOrd="0" presId="urn:microsoft.com/office/officeart/2005/8/layout/radial6"/>
    <dgm:cxn modelId="{7C07C48A-870D-481D-90A6-F09A038D58AE}" type="presParOf" srcId="{0E3B791E-28AB-4D7C-8A73-664764AB357B}" destId="{BEF2C3F1-F43F-4BFD-A518-713FAB210A4F}" srcOrd="4" destOrd="0" presId="urn:microsoft.com/office/officeart/2005/8/layout/radial6"/>
    <dgm:cxn modelId="{430BC678-C07D-4EB8-AA99-0567AC5E7E89}" type="presParOf" srcId="{0E3B791E-28AB-4D7C-8A73-664764AB357B}" destId="{77226DF3-0A3A-4DB5-87F1-192B7215BE8F}" srcOrd="5" destOrd="0" presId="urn:microsoft.com/office/officeart/2005/8/layout/radial6"/>
    <dgm:cxn modelId="{E97F1E76-E444-4298-80C2-292A26BE6DF5}" type="presParOf" srcId="{0E3B791E-28AB-4D7C-8A73-664764AB357B}" destId="{99D8B59D-6DB0-4F45-9F3E-E44F763E29FE}" srcOrd="6" destOrd="0" presId="urn:microsoft.com/office/officeart/2005/8/layout/radial6"/>
    <dgm:cxn modelId="{647B1D52-8F47-4839-96A2-1A2A5C7329A9}" type="presParOf" srcId="{0E3B791E-28AB-4D7C-8A73-664764AB357B}" destId="{4C8B76F4-AB75-4DA8-BFD3-5E318F0224ED}" srcOrd="7" destOrd="0" presId="urn:microsoft.com/office/officeart/2005/8/layout/radial6"/>
    <dgm:cxn modelId="{642F6EAE-FEC4-4540-A01B-7EA64F3FD82C}" type="presParOf" srcId="{0E3B791E-28AB-4D7C-8A73-664764AB357B}" destId="{A1363C98-1E70-4D69-B1B6-F71C3690AC7C}" srcOrd="8" destOrd="0" presId="urn:microsoft.com/office/officeart/2005/8/layout/radial6"/>
    <dgm:cxn modelId="{9F1DF3B1-0570-4CEC-95E0-ACF5E43381AC}" type="presParOf" srcId="{0E3B791E-28AB-4D7C-8A73-664764AB357B}" destId="{861C1132-3914-40DB-B13A-91FEA071FA7D}" srcOrd="9" destOrd="0" presId="urn:microsoft.com/office/officeart/2005/8/layout/radial6"/>
    <dgm:cxn modelId="{1B87D76E-FBAD-44C1-A2F5-CD170BDAF781}" type="presParOf" srcId="{0E3B791E-28AB-4D7C-8A73-664764AB357B}" destId="{D0DDE310-184F-4FF2-BB4E-D0C9C1BF39C0}" srcOrd="10" destOrd="0" presId="urn:microsoft.com/office/officeart/2005/8/layout/radial6"/>
    <dgm:cxn modelId="{CFA3BADC-6576-474D-BAB4-EADBA5824007}" type="presParOf" srcId="{0E3B791E-28AB-4D7C-8A73-664764AB357B}" destId="{EC80F6CB-BC52-4345-BFC4-B7EBC3CC8E28}" srcOrd="11" destOrd="0" presId="urn:microsoft.com/office/officeart/2005/8/layout/radial6"/>
    <dgm:cxn modelId="{14A30F53-EFE8-4593-8740-52BC8767FB4E}" type="presParOf" srcId="{0E3B791E-28AB-4D7C-8A73-664764AB357B}" destId="{A568B0C8-020C-4F4C-A620-BE80F2E53514}" srcOrd="12" destOrd="0" presId="urn:microsoft.com/office/officeart/2005/8/layout/radial6"/>
    <dgm:cxn modelId="{71A3042F-1779-4DD3-AC87-E001D9EC79A7}" type="presParOf" srcId="{0E3B791E-28AB-4D7C-8A73-664764AB357B}" destId="{C85115DB-B61D-4682-A841-3890691A12E9}" srcOrd="13" destOrd="0" presId="urn:microsoft.com/office/officeart/2005/8/layout/radial6"/>
    <dgm:cxn modelId="{36152E78-74F0-4700-8D3B-685D25D659F1}" type="presParOf" srcId="{0E3B791E-28AB-4D7C-8A73-664764AB357B}" destId="{1EFA73AB-D123-4B90-B48F-36E7CFB9E211}" srcOrd="14" destOrd="0" presId="urn:microsoft.com/office/officeart/2005/8/layout/radial6"/>
    <dgm:cxn modelId="{634A2A3A-C599-4CC2-AC9F-3C871CCC1C3A}" type="presParOf" srcId="{0E3B791E-28AB-4D7C-8A73-664764AB357B}" destId="{3B525640-9426-450C-AFDC-C861FF100A0F}" srcOrd="15" destOrd="0" presId="urn:microsoft.com/office/officeart/2005/8/layout/radial6"/>
    <dgm:cxn modelId="{6A7A43FA-B0FC-4E0C-86B7-EC71AC2C23D3}" type="presParOf" srcId="{0E3B791E-28AB-4D7C-8A73-664764AB357B}" destId="{A87CF6AF-06F8-4420-9530-FAE709431ECA}" srcOrd="16" destOrd="0" presId="urn:microsoft.com/office/officeart/2005/8/layout/radial6"/>
    <dgm:cxn modelId="{0F1B1802-6739-4D07-8435-582A948A84EA}" type="presParOf" srcId="{0E3B791E-28AB-4D7C-8A73-664764AB357B}" destId="{A4FF7AD9-358E-40AA-A929-BCAE43716443}" srcOrd="17" destOrd="0" presId="urn:microsoft.com/office/officeart/2005/8/layout/radial6"/>
    <dgm:cxn modelId="{44A7938C-8DD6-461F-8DDD-1F959D91CBA6}" type="presParOf" srcId="{0E3B791E-28AB-4D7C-8A73-664764AB357B}" destId="{0885E994-B17A-4AF0-8DF5-92CFF0CAB82D}" srcOrd="18" destOrd="0" presId="urn:microsoft.com/office/officeart/2005/8/layout/radial6"/>
    <dgm:cxn modelId="{5F7F3928-E477-4AA5-BCF9-4460432C2897}" type="presParOf" srcId="{0E3B791E-28AB-4D7C-8A73-664764AB357B}" destId="{0FDFA058-D22E-4C1D-B2FB-D243C339E29C}" srcOrd="19" destOrd="0" presId="urn:microsoft.com/office/officeart/2005/8/layout/radial6"/>
    <dgm:cxn modelId="{28212DC3-DE08-4FF8-8287-77DFDCA2D31D}" type="presParOf" srcId="{0E3B791E-28AB-4D7C-8A73-664764AB357B}" destId="{A2097D7C-122D-4E6B-AD07-326F6D0CDCE7}" srcOrd="20" destOrd="0" presId="urn:microsoft.com/office/officeart/2005/8/layout/radial6"/>
    <dgm:cxn modelId="{6353BBB0-AB0E-4703-85B3-06C998C747A1}" type="presParOf" srcId="{0E3B791E-28AB-4D7C-8A73-664764AB357B}" destId="{9C181964-C50C-4AB8-AE62-AF1819867D3E}" srcOrd="21" destOrd="0" presId="urn:microsoft.com/office/officeart/2005/8/layout/radial6"/>
    <dgm:cxn modelId="{774CC87F-AA04-4BC2-9A16-F8B76D474FEE}" type="presParOf" srcId="{0E3B791E-28AB-4D7C-8A73-664764AB357B}" destId="{2FA09C9F-BE66-4242-927C-2F2B76367580}" srcOrd="22" destOrd="0" presId="urn:microsoft.com/office/officeart/2005/8/layout/radial6"/>
    <dgm:cxn modelId="{38C6B2EA-32B6-4EE2-B5B8-6A353E419529}" type="presParOf" srcId="{0E3B791E-28AB-4D7C-8A73-664764AB357B}" destId="{4CAEF06A-B674-4A72-986E-8CEDDD691B6B}" srcOrd="23" destOrd="0" presId="urn:microsoft.com/office/officeart/2005/8/layout/radial6"/>
    <dgm:cxn modelId="{1A08651E-1452-49FC-85BB-60A6D63F36D3}" type="presParOf" srcId="{0E3B791E-28AB-4D7C-8A73-664764AB357B}" destId="{6DFD2073-4A96-4F9A-9EB0-B4A6A8121283}" srcOrd="24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EF61CF-2891-461E-97AE-ABDB5BB26D17}">
      <dsp:nvSpPr>
        <dsp:cNvPr id="0" name=""/>
        <dsp:cNvSpPr/>
      </dsp:nvSpPr>
      <dsp:spPr>
        <a:xfrm>
          <a:off x="1368956" y="-3325"/>
          <a:ext cx="5403897" cy="5403897"/>
        </a:xfrm>
        <a:prstGeom prst="circularArrow">
          <a:avLst>
            <a:gd name="adj1" fmla="val 5274"/>
            <a:gd name="adj2" fmla="val 312630"/>
            <a:gd name="adj3" fmla="val 14227436"/>
            <a:gd name="adj4" fmla="val 17127425"/>
            <a:gd name="adj5" fmla="val 5477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E8FB2E-28E7-4A61-8F56-6088CD01F6BE}">
      <dsp:nvSpPr>
        <dsp:cNvPr id="0" name=""/>
        <dsp:cNvSpPr/>
      </dsp:nvSpPr>
      <dsp:spPr>
        <a:xfrm>
          <a:off x="3043240" y="3250"/>
          <a:ext cx="2055329" cy="1027664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b="0" i="0" kern="1200" dirty="0">
              <a:solidFill>
                <a:schemeClr val="tx1"/>
              </a:solidFill>
              <a:effectLst/>
              <a:latin typeface="Open Sans"/>
            </a:rPr>
            <a:t>воспитание культуры взаимоотношений мальчиков и девочек, эмоционального общения</a:t>
          </a:r>
          <a:endParaRPr lang="ru-RU" sz="1100" kern="1200" dirty="0">
            <a:solidFill>
              <a:schemeClr val="tx1"/>
            </a:solidFill>
          </a:endParaRPr>
        </a:p>
      </dsp:txBody>
      <dsp:txXfrm>
        <a:off x="3093406" y="53416"/>
        <a:ext cx="1954997" cy="927332"/>
      </dsp:txXfrm>
    </dsp:sp>
    <dsp:sp modelId="{5ACF90EF-5025-4F9A-975B-EB07E6F25ABA}">
      <dsp:nvSpPr>
        <dsp:cNvPr id="0" name=""/>
        <dsp:cNvSpPr/>
      </dsp:nvSpPr>
      <dsp:spPr>
        <a:xfrm>
          <a:off x="4941784" y="1099375"/>
          <a:ext cx="2055329" cy="1027664"/>
        </a:xfrm>
        <a:prstGeom prst="roundRect">
          <a:avLst/>
        </a:prstGeom>
        <a:solidFill>
          <a:schemeClr val="accent4">
            <a:hueOff val="1960178"/>
            <a:satOff val="-8155"/>
            <a:lumOff val="1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b="0" i="0" kern="1200" dirty="0">
              <a:solidFill>
                <a:schemeClr val="tx1"/>
              </a:solidFill>
            </a:rPr>
            <a:t>знакомство детей с понятиями «здоровый образ жизни», «основы безопасной жизнедеятельности»</a:t>
          </a:r>
          <a:endParaRPr lang="ru-RU" sz="1100" kern="1200" dirty="0">
            <a:solidFill>
              <a:schemeClr val="tx1"/>
            </a:solidFill>
          </a:endParaRPr>
        </a:p>
      </dsp:txBody>
      <dsp:txXfrm>
        <a:off x="4991950" y="1149541"/>
        <a:ext cx="1954997" cy="927332"/>
      </dsp:txXfrm>
    </dsp:sp>
    <dsp:sp modelId="{4F01E980-31BE-4177-8324-F34891445E6A}">
      <dsp:nvSpPr>
        <dsp:cNvPr id="0" name=""/>
        <dsp:cNvSpPr/>
      </dsp:nvSpPr>
      <dsp:spPr>
        <a:xfrm>
          <a:off x="4941784" y="3291626"/>
          <a:ext cx="2055329" cy="1027664"/>
        </a:xfrm>
        <a:prstGeom prst="roundRect">
          <a:avLst/>
        </a:prstGeom>
        <a:solidFill>
          <a:schemeClr val="accent4">
            <a:hueOff val="3920356"/>
            <a:satOff val="-16311"/>
            <a:lumOff val="384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b="0" i="0" kern="1200" dirty="0">
              <a:solidFill>
                <a:schemeClr val="tx1"/>
              </a:solidFill>
              <a:effectLst/>
              <a:latin typeface="Open Sans"/>
            </a:rPr>
            <a:t>формирование навыков личной гигиены</a:t>
          </a:r>
          <a:endParaRPr lang="ru-RU" sz="1100" kern="1200" dirty="0">
            <a:solidFill>
              <a:schemeClr val="tx1"/>
            </a:solidFill>
          </a:endParaRPr>
        </a:p>
      </dsp:txBody>
      <dsp:txXfrm>
        <a:off x="4991950" y="3341792"/>
        <a:ext cx="1954997" cy="927332"/>
      </dsp:txXfrm>
    </dsp:sp>
    <dsp:sp modelId="{328B0BDA-B542-44CC-814A-7366236DCBDE}">
      <dsp:nvSpPr>
        <dsp:cNvPr id="0" name=""/>
        <dsp:cNvSpPr/>
      </dsp:nvSpPr>
      <dsp:spPr>
        <a:xfrm>
          <a:off x="3043240" y="4387751"/>
          <a:ext cx="2055329" cy="1027664"/>
        </a:xfrm>
        <a:prstGeom prst="roundRect">
          <a:avLst/>
        </a:prstGeom>
        <a:solidFill>
          <a:schemeClr val="accent4">
            <a:hueOff val="5880535"/>
            <a:satOff val="-24466"/>
            <a:lumOff val="5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ru-RU" sz="1100" b="0" i="0" kern="1200" dirty="0">
              <a:solidFill>
                <a:schemeClr val="tx1"/>
              </a:solidFill>
            </a:rPr>
            <a:t>приобщение к занятиям физической культурой и спортом;</a:t>
          </a:r>
        </a:p>
      </dsp:txBody>
      <dsp:txXfrm>
        <a:off x="3093406" y="4437917"/>
        <a:ext cx="1954997" cy="927332"/>
      </dsp:txXfrm>
    </dsp:sp>
    <dsp:sp modelId="{E8C19EC6-58CF-4527-96B2-BB139F0027D6}">
      <dsp:nvSpPr>
        <dsp:cNvPr id="0" name=""/>
        <dsp:cNvSpPr/>
      </dsp:nvSpPr>
      <dsp:spPr>
        <a:xfrm>
          <a:off x="1144695" y="3256341"/>
          <a:ext cx="2055329" cy="1098234"/>
        </a:xfrm>
        <a:prstGeom prst="roundRect">
          <a:avLst/>
        </a:prstGeom>
        <a:solidFill>
          <a:schemeClr val="accent4">
            <a:hueOff val="7840713"/>
            <a:satOff val="-32622"/>
            <a:lumOff val="768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b="0" i="0" kern="1200" dirty="0">
              <a:solidFill>
                <a:schemeClr val="tx1"/>
              </a:solidFill>
              <a:effectLst/>
              <a:latin typeface="Open Sans"/>
            </a:rPr>
            <a:t>воспитание бережного отношения к здоровью человека.</a:t>
          </a:r>
          <a:endParaRPr lang="ru-RU" sz="1100" kern="1200" dirty="0">
            <a:solidFill>
              <a:schemeClr val="tx1"/>
            </a:solidFill>
          </a:endParaRPr>
        </a:p>
      </dsp:txBody>
      <dsp:txXfrm>
        <a:off x="1198306" y="3309952"/>
        <a:ext cx="1948107" cy="991012"/>
      </dsp:txXfrm>
    </dsp:sp>
    <dsp:sp modelId="{A8B6CACC-D5B7-432C-B5B4-4951C1F6535C}">
      <dsp:nvSpPr>
        <dsp:cNvPr id="0" name=""/>
        <dsp:cNvSpPr/>
      </dsp:nvSpPr>
      <dsp:spPr>
        <a:xfrm>
          <a:off x="1126969" y="1083971"/>
          <a:ext cx="2055329" cy="1005272"/>
        </a:xfrm>
        <a:prstGeom prst="roundRect">
          <a:avLst/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>
              <a:solidFill>
                <a:schemeClr val="tx1"/>
              </a:solidFill>
            </a:rPr>
            <a:t>Здоровое питание</a:t>
          </a:r>
        </a:p>
      </dsp:txBody>
      <dsp:txXfrm>
        <a:off x="1176042" y="1133044"/>
        <a:ext cx="1957183" cy="90712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11AA2A-284F-46D3-A6C6-5A5902F5C96D}">
      <dsp:nvSpPr>
        <dsp:cNvPr id="0" name=""/>
        <dsp:cNvSpPr/>
      </dsp:nvSpPr>
      <dsp:spPr>
        <a:xfrm>
          <a:off x="3174007" y="3160"/>
          <a:ext cx="1779984" cy="1156989"/>
        </a:xfrm>
        <a:prstGeom prst="roundRect">
          <a:avLst/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0" i="0" kern="1200" dirty="0">
              <a:solidFill>
                <a:schemeClr val="tx1"/>
              </a:solidFill>
            </a:rPr>
            <a:t>целями валеологического образования </a:t>
          </a:r>
          <a:endParaRPr lang="ru-RU" sz="1200" kern="1200" dirty="0">
            <a:solidFill>
              <a:schemeClr val="tx1"/>
            </a:solidFill>
          </a:endParaRPr>
        </a:p>
      </dsp:txBody>
      <dsp:txXfrm>
        <a:off x="3230487" y="59640"/>
        <a:ext cx="1667024" cy="1044029"/>
      </dsp:txXfrm>
    </dsp:sp>
    <dsp:sp modelId="{C6BF4CCC-3333-4BBD-ACB2-778805F1CBBE}">
      <dsp:nvSpPr>
        <dsp:cNvPr id="0" name=""/>
        <dsp:cNvSpPr/>
      </dsp:nvSpPr>
      <dsp:spPr>
        <a:xfrm>
          <a:off x="1753873" y="581655"/>
          <a:ext cx="4620252" cy="4620252"/>
        </a:xfrm>
        <a:custGeom>
          <a:avLst/>
          <a:gdLst/>
          <a:ahLst/>
          <a:cxnLst/>
          <a:rect l="0" t="0" r="0" b="0"/>
          <a:pathLst>
            <a:path>
              <a:moveTo>
                <a:pt x="3438230" y="294173"/>
              </a:moveTo>
              <a:arcTo wR="2310126" hR="2310126" stAng="17953853" swAng="1210876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054767-D538-4AB6-91D3-AEC5DAE38B8D}">
      <dsp:nvSpPr>
        <dsp:cNvPr id="0" name=""/>
        <dsp:cNvSpPr/>
      </dsp:nvSpPr>
      <dsp:spPr>
        <a:xfrm>
          <a:off x="5371068" y="1599418"/>
          <a:ext cx="1779984" cy="1156989"/>
        </a:xfrm>
        <a:prstGeom prst="roundRect">
          <a:avLst/>
        </a:prstGeom>
        <a:solidFill>
          <a:srgbClr val="92D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0" i="0" kern="1200" dirty="0">
              <a:solidFill>
                <a:srgbClr val="1B1C2A"/>
              </a:solidFill>
              <a:effectLst/>
              <a:latin typeface="Open Sans"/>
            </a:rPr>
            <a:t>приобщение к занятиям физической культурой и спортом</a:t>
          </a:r>
          <a:endParaRPr lang="ru-RU" sz="1200" kern="1200" dirty="0"/>
        </a:p>
      </dsp:txBody>
      <dsp:txXfrm>
        <a:off x="5427548" y="1655898"/>
        <a:ext cx="1667024" cy="1044029"/>
      </dsp:txXfrm>
    </dsp:sp>
    <dsp:sp modelId="{8FA8F27A-10AF-497D-B98B-85BB4470C775}">
      <dsp:nvSpPr>
        <dsp:cNvPr id="0" name=""/>
        <dsp:cNvSpPr/>
      </dsp:nvSpPr>
      <dsp:spPr>
        <a:xfrm>
          <a:off x="1753873" y="581655"/>
          <a:ext cx="4620252" cy="4620252"/>
        </a:xfrm>
        <a:custGeom>
          <a:avLst/>
          <a:gdLst/>
          <a:ahLst/>
          <a:cxnLst/>
          <a:rect l="0" t="0" r="0" b="0"/>
          <a:pathLst>
            <a:path>
              <a:moveTo>
                <a:pt x="4614700" y="2470186"/>
              </a:moveTo>
              <a:arcTo wR="2310126" hR="2310126" stAng="21838381" swAng="1359213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021E76-E5A7-4D4E-B3CB-692651482859}">
      <dsp:nvSpPr>
        <dsp:cNvPr id="0" name=""/>
        <dsp:cNvSpPr/>
      </dsp:nvSpPr>
      <dsp:spPr>
        <a:xfrm>
          <a:off x="4531865" y="4182218"/>
          <a:ext cx="1779984" cy="1156989"/>
        </a:xfrm>
        <a:prstGeom prst="roundRect">
          <a:avLst/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ru-RU" sz="1200" b="0" i="0" kern="1200">
              <a:solidFill>
                <a:srgbClr val="1B1C2A"/>
              </a:solidFill>
              <a:effectLst/>
              <a:latin typeface="Open Sans"/>
            </a:rPr>
            <a:t>формирование навыков личной гигиены;</a:t>
          </a:r>
        </a:p>
      </dsp:txBody>
      <dsp:txXfrm>
        <a:off x="4588345" y="4238698"/>
        <a:ext cx="1667024" cy="1044029"/>
      </dsp:txXfrm>
    </dsp:sp>
    <dsp:sp modelId="{8CC1326C-A780-4F97-8617-A8E382E6333E}">
      <dsp:nvSpPr>
        <dsp:cNvPr id="0" name=""/>
        <dsp:cNvSpPr/>
      </dsp:nvSpPr>
      <dsp:spPr>
        <a:xfrm>
          <a:off x="1753873" y="581655"/>
          <a:ext cx="4620252" cy="4620252"/>
        </a:xfrm>
        <a:custGeom>
          <a:avLst/>
          <a:gdLst/>
          <a:ahLst/>
          <a:cxnLst/>
          <a:rect l="0" t="0" r="0" b="0"/>
          <a:pathLst>
            <a:path>
              <a:moveTo>
                <a:pt x="2593389" y="4602819"/>
              </a:moveTo>
              <a:arcTo wR="2310126" hR="2310126" stAng="4977406" swAng="845189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14F84BB-71E6-4D80-823E-6AD19B287313}">
      <dsp:nvSpPr>
        <dsp:cNvPr id="0" name=""/>
        <dsp:cNvSpPr/>
      </dsp:nvSpPr>
      <dsp:spPr>
        <a:xfrm>
          <a:off x="1816149" y="4182218"/>
          <a:ext cx="1779984" cy="1156989"/>
        </a:xfrm>
        <a:prstGeom prst="roundRect">
          <a:avLst/>
        </a:prstGeom>
        <a:solidFill>
          <a:srgbClr val="FFFF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ru-RU" sz="1200" b="0" i="0" kern="1200" dirty="0">
              <a:solidFill>
                <a:srgbClr val="1B1C2A"/>
              </a:solidFill>
              <a:effectLst/>
              <a:latin typeface="Open Sans"/>
            </a:rPr>
            <a:t>воспитание бережного отношения к здоровью человека.</a:t>
          </a:r>
        </a:p>
      </dsp:txBody>
      <dsp:txXfrm>
        <a:off x="1872629" y="4238698"/>
        <a:ext cx="1667024" cy="1044029"/>
      </dsp:txXfrm>
    </dsp:sp>
    <dsp:sp modelId="{5BE0B15A-BC7A-4C3F-A8B5-113A139621F1}">
      <dsp:nvSpPr>
        <dsp:cNvPr id="0" name=""/>
        <dsp:cNvSpPr/>
      </dsp:nvSpPr>
      <dsp:spPr>
        <a:xfrm>
          <a:off x="1753873" y="581655"/>
          <a:ext cx="4620252" cy="4620252"/>
        </a:xfrm>
        <a:custGeom>
          <a:avLst/>
          <a:gdLst/>
          <a:ahLst/>
          <a:cxnLst/>
          <a:rect l="0" t="0" r="0" b="0"/>
          <a:pathLst>
            <a:path>
              <a:moveTo>
                <a:pt x="244996" y="3345463"/>
              </a:moveTo>
              <a:arcTo wR="2310126" hR="2310126" stAng="9202406" swAng="1359213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6992C90-7F03-4395-AF2C-09405F3402DF}">
      <dsp:nvSpPr>
        <dsp:cNvPr id="0" name=""/>
        <dsp:cNvSpPr/>
      </dsp:nvSpPr>
      <dsp:spPr>
        <a:xfrm>
          <a:off x="976947" y="1599418"/>
          <a:ext cx="1779984" cy="115698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0" i="0" kern="1200" dirty="0">
              <a:solidFill>
                <a:srgbClr val="1B1C2A"/>
              </a:solidFill>
              <a:effectLst/>
              <a:latin typeface="Open Sans"/>
            </a:rPr>
            <a:t>воспитание культуры взаимоотношений мальчиков и девочек, эмоционального общения</a:t>
          </a:r>
          <a:endParaRPr lang="ru-RU" sz="1200" kern="1200" dirty="0"/>
        </a:p>
      </dsp:txBody>
      <dsp:txXfrm>
        <a:off x="1033427" y="1655898"/>
        <a:ext cx="1667024" cy="1044029"/>
      </dsp:txXfrm>
    </dsp:sp>
    <dsp:sp modelId="{36C329CD-CD86-4AB4-B2E9-6EF30AF08119}">
      <dsp:nvSpPr>
        <dsp:cNvPr id="0" name=""/>
        <dsp:cNvSpPr/>
      </dsp:nvSpPr>
      <dsp:spPr>
        <a:xfrm>
          <a:off x="1753873" y="581655"/>
          <a:ext cx="4620252" cy="4620252"/>
        </a:xfrm>
        <a:custGeom>
          <a:avLst/>
          <a:gdLst/>
          <a:ahLst/>
          <a:cxnLst/>
          <a:rect l="0" t="0" r="0" b="0"/>
          <a:pathLst>
            <a:path>
              <a:moveTo>
                <a:pt x="555794" y="807127"/>
              </a:moveTo>
              <a:arcTo wR="2310126" hR="2310126" stAng="13235271" swAng="1210876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E024D0-5E7D-4554-A015-5920FBF2D34C}">
      <dsp:nvSpPr>
        <dsp:cNvPr id="0" name=""/>
        <dsp:cNvSpPr/>
      </dsp:nvSpPr>
      <dsp:spPr>
        <a:xfrm>
          <a:off x="1049713" y="321416"/>
          <a:ext cx="4153684" cy="4153684"/>
        </a:xfrm>
        <a:prstGeom prst="pie">
          <a:avLst>
            <a:gd name="adj1" fmla="val 16200000"/>
            <a:gd name="adj2" fmla="val 1800000"/>
          </a:avLst>
        </a:prstGeom>
        <a:solidFill>
          <a:srgbClr val="FF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solidFill>
                <a:schemeClr val="tx1"/>
              </a:solidFill>
            </a:rPr>
            <a:t>Эмоциональное здоровье</a:t>
          </a:r>
        </a:p>
      </dsp:txBody>
      <dsp:txXfrm>
        <a:off x="3238804" y="1201601"/>
        <a:ext cx="1483458" cy="1236215"/>
      </dsp:txXfrm>
    </dsp:sp>
    <dsp:sp modelId="{1351A31C-C48B-4233-9730-1EDBADD3F1B9}">
      <dsp:nvSpPr>
        <dsp:cNvPr id="0" name=""/>
        <dsp:cNvSpPr/>
      </dsp:nvSpPr>
      <dsp:spPr>
        <a:xfrm>
          <a:off x="972267" y="469761"/>
          <a:ext cx="4153684" cy="4153684"/>
        </a:xfrm>
        <a:prstGeom prst="pie">
          <a:avLst>
            <a:gd name="adj1" fmla="val 1800000"/>
            <a:gd name="adj2" fmla="val 9000000"/>
          </a:avLst>
        </a:prstGeom>
        <a:solidFill>
          <a:srgbClr val="FFFF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solidFill>
                <a:schemeClr val="tx1"/>
              </a:solidFill>
            </a:rPr>
            <a:t>Экстремальные ситуации в жизни человека</a:t>
          </a:r>
        </a:p>
      </dsp:txBody>
      <dsp:txXfrm>
        <a:off x="1961239" y="3164711"/>
        <a:ext cx="2225187" cy="1087869"/>
      </dsp:txXfrm>
    </dsp:sp>
    <dsp:sp modelId="{E341359E-F6D2-436C-80BB-E0A4D216A98E}">
      <dsp:nvSpPr>
        <dsp:cNvPr id="0" name=""/>
        <dsp:cNvSpPr/>
      </dsp:nvSpPr>
      <dsp:spPr>
        <a:xfrm>
          <a:off x="886721" y="321416"/>
          <a:ext cx="4153684" cy="4153684"/>
        </a:xfrm>
        <a:prstGeom prst="pie">
          <a:avLst>
            <a:gd name="adj1" fmla="val 9000000"/>
            <a:gd name="adj2" fmla="val 1620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solidFill>
                <a:schemeClr val="tx1"/>
              </a:solidFill>
            </a:rPr>
            <a:t>Познание себя</a:t>
          </a:r>
        </a:p>
      </dsp:txBody>
      <dsp:txXfrm>
        <a:off x="1367856" y="1201601"/>
        <a:ext cx="1483458" cy="1236215"/>
      </dsp:txXfrm>
    </dsp:sp>
    <dsp:sp modelId="{EA506C0F-AF9F-43C8-80C5-353AFF363D97}">
      <dsp:nvSpPr>
        <dsp:cNvPr id="0" name=""/>
        <dsp:cNvSpPr/>
      </dsp:nvSpPr>
      <dsp:spPr>
        <a:xfrm>
          <a:off x="792923" y="64283"/>
          <a:ext cx="4667949" cy="4667949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B109B1-A693-411B-8A3B-39795F0EEA53}">
      <dsp:nvSpPr>
        <dsp:cNvPr id="0" name=""/>
        <dsp:cNvSpPr/>
      </dsp:nvSpPr>
      <dsp:spPr>
        <a:xfrm>
          <a:off x="715134" y="212366"/>
          <a:ext cx="4667949" cy="4667949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23D7DFB-BB77-4A3F-A461-3A2DAA938019}">
      <dsp:nvSpPr>
        <dsp:cNvPr id="0" name=""/>
        <dsp:cNvSpPr/>
      </dsp:nvSpPr>
      <dsp:spPr>
        <a:xfrm>
          <a:off x="629245" y="64283"/>
          <a:ext cx="4667949" cy="4667949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FD2073-4A96-4F9A-9EB0-B4A6A8121283}">
      <dsp:nvSpPr>
        <dsp:cNvPr id="0" name=""/>
        <dsp:cNvSpPr/>
      </dsp:nvSpPr>
      <dsp:spPr>
        <a:xfrm>
          <a:off x="972962" y="457552"/>
          <a:ext cx="4131274" cy="4131274"/>
        </a:xfrm>
        <a:prstGeom prst="blockArc">
          <a:avLst>
            <a:gd name="adj1" fmla="val 13500000"/>
            <a:gd name="adj2" fmla="val 16200000"/>
            <a:gd name="adj3" fmla="val 3425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181964-C50C-4AB8-AE62-AF1819867D3E}">
      <dsp:nvSpPr>
        <dsp:cNvPr id="0" name=""/>
        <dsp:cNvSpPr/>
      </dsp:nvSpPr>
      <dsp:spPr>
        <a:xfrm>
          <a:off x="1021949" y="406835"/>
          <a:ext cx="4131274" cy="4131274"/>
        </a:xfrm>
        <a:prstGeom prst="blockArc">
          <a:avLst>
            <a:gd name="adj1" fmla="val 10714113"/>
            <a:gd name="adj2" fmla="val 13380600"/>
            <a:gd name="adj3" fmla="val 3425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885E994-B17A-4AF0-8DF5-92CFF0CAB82D}">
      <dsp:nvSpPr>
        <dsp:cNvPr id="0" name=""/>
        <dsp:cNvSpPr/>
      </dsp:nvSpPr>
      <dsp:spPr>
        <a:xfrm>
          <a:off x="1021949" y="508270"/>
          <a:ext cx="4131274" cy="4131274"/>
        </a:xfrm>
        <a:prstGeom prst="blockArc">
          <a:avLst>
            <a:gd name="adj1" fmla="val 8219400"/>
            <a:gd name="adj2" fmla="val 10885887"/>
            <a:gd name="adj3" fmla="val 3425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525640-9426-450C-AFDC-C861FF100A0F}">
      <dsp:nvSpPr>
        <dsp:cNvPr id="0" name=""/>
        <dsp:cNvSpPr/>
      </dsp:nvSpPr>
      <dsp:spPr>
        <a:xfrm>
          <a:off x="972962" y="457552"/>
          <a:ext cx="4131274" cy="4131274"/>
        </a:xfrm>
        <a:prstGeom prst="blockArc">
          <a:avLst>
            <a:gd name="adj1" fmla="val 5400000"/>
            <a:gd name="adj2" fmla="val 8100000"/>
            <a:gd name="adj3" fmla="val 3425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568B0C8-020C-4F4C-A620-BE80F2E53514}">
      <dsp:nvSpPr>
        <dsp:cNvPr id="0" name=""/>
        <dsp:cNvSpPr/>
      </dsp:nvSpPr>
      <dsp:spPr>
        <a:xfrm>
          <a:off x="972962" y="457552"/>
          <a:ext cx="4131274" cy="4131274"/>
        </a:xfrm>
        <a:prstGeom prst="blockArc">
          <a:avLst>
            <a:gd name="adj1" fmla="val 2700000"/>
            <a:gd name="adj2" fmla="val 5400000"/>
            <a:gd name="adj3" fmla="val 3425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61C1132-3914-40DB-B13A-91FEA071FA7D}">
      <dsp:nvSpPr>
        <dsp:cNvPr id="0" name=""/>
        <dsp:cNvSpPr/>
      </dsp:nvSpPr>
      <dsp:spPr>
        <a:xfrm>
          <a:off x="972962" y="457552"/>
          <a:ext cx="4131274" cy="4131274"/>
        </a:xfrm>
        <a:prstGeom prst="blockArc">
          <a:avLst>
            <a:gd name="adj1" fmla="val 0"/>
            <a:gd name="adj2" fmla="val 2700000"/>
            <a:gd name="adj3" fmla="val 3425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D8B59D-6DB0-4F45-9F3E-E44F763E29FE}">
      <dsp:nvSpPr>
        <dsp:cNvPr id="0" name=""/>
        <dsp:cNvSpPr/>
      </dsp:nvSpPr>
      <dsp:spPr>
        <a:xfrm>
          <a:off x="972962" y="457552"/>
          <a:ext cx="4131274" cy="4131274"/>
        </a:xfrm>
        <a:prstGeom prst="blockArc">
          <a:avLst>
            <a:gd name="adj1" fmla="val 18900000"/>
            <a:gd name="adj2" fmla="val 0"/>
            <a:gd name="adj3" fmla="val 3425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3CF33D8-DCCC-4708-A898-CDC42425C17C}">
      <dsp:nvSpPr>
        <dsp:cNvPr id="0" name=""/>
        <dsp:cNvSpPr/>
      </dsp:nvSpPr>
      <dsp:spPr>
        <a:xfrm>
          <a:off x="972962" y="457552"/>
          <a:ext cx="4131274" cy="4131274"/>
        </a:xfrm>
        <a:prstGeom prst="blockArc">
          <a:avLst>
            <a:gd name="adj1" fmla="val 16200000"/>
            <a:gd name="adj2" fmla="val 18900000"/>
            <a:gd name="adj3" fmla="val 3425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FE8CD06-CBE2-425D-85C0-63CA219B099F}">
      <dsp:nvSpPr>
        <dsp:cNvPr id="0" name=""/>
        <dsp:cNvSpPr/>
      </dsp:nvSpPr>
      <dsp:spPr>
        <a:xfrm>
          <a:off x="2336813" y="1821403"/>
          <a:ext cx="1403572" cy="140357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600" kern="1200"/>
        </a:p>
      </dsp:txBody>
      <dsp:txXfrm>
        <a:off x="2542361" y="2026951"/>
        <a:ext cx="992476" cy="992476"/>
      </dsp:txXfrm>
    </dsp:sp>
    <dsp:sp modelId="{3650D687-E383-4D96-B6E3-53CCCFF07253}">
      <dsp:nvSpPr>
        <dsp:cNvPr id="0" name=""/>
        <dsp:cNvSpPr/>
      </dsp:nvSpPr>
      <dsp:spPr>
        <a:xfrm>
          <a:off x="2547349" y="1672"/>
          <a:ext cx="982500" cy="982500"/>
        </a:xfrm>
        <a:prstGeom prst="ellipse">
          <a:avLst/>
        </a:prstGeom>
        <a:solidFill>
          <a:srgbClr val="FFFF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b="0" i="0" kern="1200" dirty="0">
              <a:solidFill>
                <a:srgbClr val="000000"/>
              </a:solidFill>
              <a:effectLst/>
              <a:latin typeface="Comfortaa"/>
            </a:rPr>
            <a:t>Словесный метод</a:t>
          </a:r>
        </a:p>
      </dsp:txBody>
      <dsp:txXfrm>
        <a:off x="2691233" y="145556"/>
        <a:ext cx="694732" cy="694732"/>
      </dsp:txXfrm>
    </dsp:sp>
    <dsp:sp modelId="{BEF2C3F1-F43F-4BFD-A518-713FAB210A4F}">
      <dsp:nvSpPr>
        <dsp:cNvPr id="0" name=""/>
        <dsp:cNvSpPr/>
      </dsp:nvSpPr>
      <dsp:spPr>
        <a:xfrm>
          <a:off x="3982965" y="596324"/>
          <a:ext cx="982500" cy="982500"/>
        </a:xfrm>
        <a:prstGeom prst="ellipse">
          <a:avLst/>
        </a:prstGeom>
        <a:solidFill>
          <a:srgbClr val="C0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b="0" i="0" kern="1200" dirty="0">
              <a:solidFill>
                <a:schemeClr val="tx1"/>
              </a:solidFill>
            </a:rPr>
            <a:t>Наглядный метод</a:t>
          </a:r>
        </a:p>
      </dsp:txBody>
      <dsp:txXfrm>
        <a:off x="4126849" y="740208"/>
        <a:ext cx="694732" cy="694732"/>
      </dsp:txXfrm>
    </dsp:sp>
    <dsp:sp modelId="{4C8B76F4-AB75-4DA8-BFD3-5E318F0224ED}">
      <dsp:nvSpPr>
        <dsp:cNvPr id="0" name=""/>
        <dsp:cNvSpPr/>
      </dsp:nvSpPr>
      <dsp:spPr>
        <a:xfrm>
          <a:off x="4577616" y="2031939"/>
          <a:ext cx="982500" cy="982500"/>
        </a:xfrm>
        <a:prstGeom prst="ellipse">
          <a:avLst/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800" b="0" i="0" kern="1200" dirty="0">
              <a:solidFill>
                <a:schemeClr val="tx1"/>
              </a:solidFill>
            </a:rPr>
            <a:t>Сказки</a:t>
          </a:r>
        </a:p>
      </dsp:txBody>
      <dsp:txXfrm>
        <a:off x="4721500" y="2175823"/>
        <a:ext cx="694732" cy="694732"/>
      </dsp:txXfrm>
    </dsp:sp>
    <dsp:sp modelId="{D0DDE310-184F-4FF2-BB4E-D0C9C1BF39C0}">
      <dsp:nvSpPr>
        <dsp:cNvPr id="0" name=""/>
        <dsp:cNvSpPr/>
      </dsp:nvSpPr>
      <dsp:spPr>
        <a:xfrm>
          <a:off x="3982965" y="3467555"/>
          <a:ext cx="982500" cy="982500"/>
        </a:xfrm>
        <a:prstGeom prst="ellipse">
          <a:avLst/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800" b="0" i="0" kern="1200" dirty="0">
              <a:solidFill>
                <a:schemeClr val="tx1"/>
              </a:solidFill>
            </a:rPr>
            <a:t>Чтение</a:t>
          </a:r>
        </a:p>
      </dsp:txBody>
      <dsp:txXfrm>
        <a:off x="4126849" y="3611439"/>
        <a:ext cx="694732" cy="694732"/>
      </dsp:txXfrm>
    </dsp:sp>
    <dsp:sp modelId="{C85115DB-B61D-4682-A841-3890691A12E9}">
      <dsp:nvSpPr>
        <dsp:cNvPr id="0" name=""/>
        <dsp:cNvSpPr/>
      </dsp:nvSpPr>
      <dsp:spPr>
        <a:xfrm>
          <a:off x="2547349" y="4062206"/>
          <a:ext cx="982500" cy="982500"/>
        </a:xfrm>
        <a:prstGeom prst="ellipse">
          <a:avLst/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800" b="0" i="0" kern="1200" dirty="0"/>
            <a:t>Сказкотерапия</a:t>
          </a:r>
        </a:p>
      </dsp:txBody>
      <dsp:txXfrm>
        <a:off x="2691233" y="4206090"/>
        <a:ext cx="694732" cy="694732"/>
      </dsp:txXfrm>
    </dsp:sp>
    <dsp:sp modelId="{A87CF6AF-06F8-4420-9530-FAE709431ECA}">
      <dsp:nvSpPr>
        <dsp:cNvPr id="0" name=""/>
        <dsp:cNvSpPr/>
      </dsp:nvSpPr>
      <dsp:spPr>
        <a:xfrm>
          <a:off x="1111734" y="3467555"/>
          <a:ext cx="982500" cy="982500"/>
        </a:xfrm>
        <a:prstGeom prst="ellipse">
          <a:avLst/>
        </a:prstGeom>
        <a:solidFill>
          <a:srgbClr val="FF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800" b="0" i="0" kern="1200" dirty="0">
              <a:solidFill>
                <a:schemeClr val="tx1"/>
              </a:solidFill>
            </a:rPr>
            <a:t>Рифмовки и загадки</a:t>
          </a:r>
        </a:p>
      </dsp:txBody>
      <dsp:txXfrm>
        <a:off x="1255618" y="3611439"/>
        <a:ext cx="694732" cy="694732"/>
      </dsp:txXfrm>
    </dsp:sp>
    <dsp:sp modelId="{0FDFA058-D22E-4C1D-B2FB-D243C339E29C}">
      <dsp:nvSpPr>
        <dsp:cNvPr id="0" name=""/>
        <dsp:cNvSpPr/>
      </dsp:nvSpPr>
      <dsp:spPr>
        <a:xfrm>
          <a:off x="566702" y="2031939"/>
          <a:ext cx="982500" cy="982500"/>
        </a:xfrm>
        <a:prstGeom prst="ellipse">
          <a:avLst/>
        </a:prstGeom>
        <a:solidFill>
          <a:srgbClr val="92D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800" b="0" i="0" kern="1200" dirty="0">
              <a:solidFill>
                <a:schemeClr val="tx1"/>
              </a:solidFill>
            </a:rPr>
            <a:t>Беседа</a:t>
          </a:r>
        </a:p>
      </dsp:txBody>
      <dsp:txXfrm>
        <a:off x="710586" y="2175823"/>
        <a:ext cx="694732" cy="694732"/>
      </dsp:txXfrm>
    </dsp:sp>
    <dsp:sp modelId="{2FA09C9F-BE66-4242-927C-2F2B76367580}">
      <dsp:nvSpPr>
        <dsp:cNvPr id="0" name=""/>
        <dsp:cNvSpPr/>
      </dsp:nvSpPr>
      <dsp:spPr>
        <a:xfrm>
          <a:off x="1111734" y="596324"/>
          <a:ext cx="982500" cy="982500"/>
        </a:xfrm>
        <a:prstGeom prst="ellipse">
          <a:avLst/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800" b="0" i="0" kern="1200">
              <a:solidFill>
                <a:srgbClr val="000000"/>
              </a:solidFill>
              <a:effectLst/>
              <a:latin typeface="Comfortaa"/>
            </a:rPr>
            <a:t>Объяснение</a:t>
          </a:r>
        </a:p>
      </dsp:txBody>
      <dsp:txXfrm>
        <a:off x="1255618" y="740208"/>
        <a:ext cx="694732" cy="6947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E85EE9-3057-42ED-BB39-C5C3C45689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2F8F0EF-0BC4-461B-BDE5-BAB72F79E9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BAF5618-25F4-476C-84CC-2254A98285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10BFB-D614-46C5-8BFB-6BE86F5A7BFA}" type="datetimeFigureOut">
              <a:rPr lang="ru-RU" smtClean="0"/>
              <a:t>02.04.2024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D1B6CC0-32B4-4D03-8117-B0E7C7AB53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9C4DE4B-5E34-454F-8846-8F988006EA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BDE1E-D971-4306-8994-5A93388A24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9511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7B2832-F6AA-4B35-971F-1A6A2500B5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FC7F99C-2D70-40CD-90AB-320430E6E2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10F4F2B-AEE8-4748-9113-13DF9460A2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10BFB-D614-46C5-8BFB-6BE86F5A7BFA}" type="datetimeFigureOut">
              <a:rPr lang="ru-RU" smtClean="0"/>
              <a:t>02.04.2024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F5A4E66-9568-4E95-AA28-F19287181C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6949F78-0543-4455-8565-4A48D35D62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BDE1E-D971-4306-8994-5A93388A24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50781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BABEC0AF-950A-4CA5-97CE-606E2BAD339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57CBF8B-72B4-4303-A0AF-AF49474BC1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A4A362F-8E70-4D94-A730-D5784EA22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10BFB-D614-46C5-8BFB-6BE86F5A7BFA}" type="datetimeFigureOut">
              <a:rPr lang="ru-RU" smtClean="0"/>
              <a:t>02.04.2024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94518B9-7E2F-4DC1-9A15-F640284F1D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73B636D-C1B3-4826-A141-12AFBD5E0A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BDE1E-D971-4306-8994-5A93388A24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9123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0B4375-A3F8-44C2-BDCF-72DA32957D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402D1DD-0BFD-4026-A25C-1B27A1BCA7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033A2C0-FC95-407E-802E-65D69248F5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10BFB-D614-46C5-8BFB-6BE86F5A7BFA}" type="datetimeFigureOut">
              <a:rPr lang="ru-RU" smtClean="0"/>
              <a:t>02.04.2024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93ACAC8-1175-47B1-8404-38385902BE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529BF9D-2DC1-409C-B9C1-B4E4EF8904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BDE1E-D971-4306-8994-5A93388A24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54645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CF7A56-8DBB-43F6-BDC9-F38DCDBDF5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0889B05-C94A-4471-BD0F-D6D02DBDF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997C961-9270-4260-90DB-B39AFB7ED2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10BFB-D614-46C5-8BFB-6BE86F5A7BFA}" type="datetimeFigureOut">
              <a:rPr lang="ru-RU" smtClean="0"/>
              <a:t>02.04.2024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4AB1940-3FE6-49A7-85B2-75AC446CFD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65CFCF8-8E79-49E7-BE67-615D05752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BDE1E-D971-4306-8994-5A93388A24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1277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F9B005-885B-4315-8DC9-A8E7C39F92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DF91463-79C3-4E7E-8994-9DC863878A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B70F1BF-8232-408E-A649-5FD2D1C7ED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D57DA3B-0B51-45D4-9463-272FA38DA8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10BFB-D614-46C5-8BFB-6BE86F5A7BFA}" type="datetimeFigureOut">
              <a:rPr lang="ru-RU" smtClean="0"/>
              <a:t>02.04.2024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28BB9CC-E96F-40E9-B010-AC1460105A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D102DF1-EE86-46E9-BAEB-25B462E35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BDE1E-D971-4306-8994-5A93388A24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91528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414366-4F4D-40CD-99B7-6F3F144662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9FEE439-4B55-445F-BE20-79209E9775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47051E4-A063-4776-AC3F-9BDAF78E19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5ECE8B5-DF60-4FB8-A42F-561640F5C2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52F13BB-8330-4B9D-98C7-B409799C665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F2EA242A-6526-44A7-B8C0-0646991267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10BFB-D614-46C5-8BFB-6BE86F5A7BFA}" type="datetimeFigureOut">
              <a:rPr lang="ru-RU" smtClean="0"/>
              <a:t>02.04.2024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A6F7685-73D7-470F-94EE-0709E9CF02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63C2600-BE34-40AF-8A65-2CD8991CD8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BDE1E-D971-4306-8994-5A93388A24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057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9EAFBE-978B-479F-B125-B86A0BC035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7C0DA3EB-217B-41BA-933B-2D618C548E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10BFB-D614-46C5-8BFB-6BE86F5A7BFA}" type="datetimeFigureOut">
              <a:rPr lang="ru-RU" smtClean="0"/>
              <a:t>02.04.2024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AB3366A-0E89-4F9D-8D81-9184D04D53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4C3A0DA-9669-46DB-A0AC-159788FBC1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BDE1E-D971-4306-8994-5A93388A24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72047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737E1E9-961B-4372-97B4-E7F6FE119F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10BFB-D614-46C5-8BFB-6BE86F5A7BFA}" type="datetimeFigureOut">
              <a:rPr lang="ru-RU" smtClean="0"/>
              <a:t>02.04.2024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02BBBDA-E4AC-4876-BE60-34713BD841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7C2B779-A5AE-40B4-BA26-FCFB2A2C5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BDE1E-D971-4306-8994-5A93388A24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40785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13BAA2-C071-4711-8E91-7E9E631658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D0754CF-676F-4764-B606-D6EC7F6AE8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B3D3E2B-6ACC-4AEB-B3E6-B98B6055BF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D200E95-816F-4DEF-9CC7-7705A8E787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10BFB-D614-46C5-8BFB-6BE86F5A7BFA}" type="datetimeFigureOut">
              <a:rPr lang="ru-RU" smtClean="0"/>
              <a:t>02.04.2024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EAB90DA-E4A0-4C0B-8973-BE06D427D3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4F47EE9-D9F3-43F2-A3F7-EC5BE194F5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BDE1E-D971-4306-8994-5A93388A24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38348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48CAAC-BB1A-4036-ADAE-D735160E27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2138E2F-0B44-474B-953A-8677D76CED6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F07B735-2DBA-4A02-AC0B-581E4DBA91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95C5027-AFEB-431B-8CE2-C4CBBF58C5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10BFB-D614-46C5-8BFB-6BE86F5A7BFA}" type="datetimeFigureOut">
              <a:rPr lang="ru-RU" smtClean="0"/>
              <a:t>02.04.2024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F0EE767-9334-439A-93B4-814685E35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FA2FD73-12A6-4BFE-B886-2954D0BF40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BDE1E-D971-4306-8994-5A93388A24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03346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AF91D5-8C5F-4A4C-82E2-88BD696E6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4A5A222-7770-457B-9366-85669D3F27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EB47FEE-130B-4F18-8727-801941EFD0E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710BFB-D614-46C5-8BFB-6BE86F5A7BFA}" type="datetimeFigureOut">
              <a:rPr lang="ru-RU" smtClean="0"/>
              <a:t>02.04.2024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0DE840E-2B5D-4567-9770-657C0D6BEF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D3F63ED-CCED-4CFB-B880-44F9C18EF5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BBDE1E-D971-4306-8994-5A93388A24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9279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11" Type="http://schemas.openxmlformats.org/officeDocument/2006/relationships/image" Target="../media/image12.png"/><Relationship Id="rId5" Type="http://schemas.openxmlformats.org/officeDocument/2006/relationships/diagramQuickStyle" Target="../diagrams/quickStyle4.xml"/><Relationship Id="rId10" Type="http://schemas.openxmlformats.org/officeDocument/2006/relationships/image" Target="../media/image11.png"/><Relationship Id="rId4" Type="http://schemas.openxmlformats.org/officeDocument/2006/relationships/diagramLayout" Target="../diagrams/layout4.xml"/><Relationship Id="rId9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Layout" Target="../diagrams/layout1.xml"/><Relationship Id="rId7" Type="http://schemas.openxmlformats.org/officeDocument/2006/relationships/image" Target="../media/image1.png"/><Relationship Id="rId12" Type="http://schemas.microsoft.com/office/2007/relationships/diagramDrawing" Target="../diagrams/drawing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openxmlformats.org/officeDocument/2006/relationships/diagramColors" Target="../diagrams/colors2.xml"/><Relationship Id="rId5" Type="http://schemas.openxmlformats.org/officeDocument/2006/relationships/diagramColors" Target="../diagrams/colors1.xml"/><Relationship Id="rId10" Type="http://schemas.openxmlformats.org/officeDocument/2006/relationships/diagramQuickStyle" Target="../diagrams/quickStyle2.xml"/><Relationship Id="rId4" Type="http://schemas.openxmlformats.org/officeDocument/2006/relationships/diagramQuickStyle" Target="../diagrams/quickStyle1.xml"/><Relationship Id="rId9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7689A7D-8EB4-4E6A-803D-924EE635BC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324522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7802A4-1A45-475E-835E-870AD4C90E3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Валеологическое воспитание детей младшего дошкольного возраста, как средство приобщения к здоровому образу жизни 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F8CC08F-B1CB-40A3-9DFB-909604D126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49195" y="4346713"/>
            <a:ext cx="2760955" cy="2133985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Кулик </a:t>
            </a:r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Юлия Артуровна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22756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A0225B4D-A57F-4F2D-94CB-C677906865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D3EBC2-E230-468F-8816-2E9777A0E2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Методы и приёмы на занятиях по валеологии</a:t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id="{6864BBBB-E2F2-4B45-8470-DC282DB0495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8426506"/>
              </p:ext>
            </p:extLst>
          </p:nvPr>
        </p:nvGraphicFramePr>
        <p:xfrm>
          <a:off x="6010183" y="1091953"/>
          <a:ext cx="6077200" cy="50463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51F7396-B520-4C5D-BE68-2C5C8AC0D42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4616" y="4201558"/>
            <a:ext cx="1927385" cy="265972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DFA8C24-0FB5-4E2E-B436-1DF20BA32CD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3298" y="1506605"/>
            <a:ext cx="3856263" cy="269167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44BD0DD-1229-48C5-A489-174044931BD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032001" y="4198275"/>
            <a:ext cx="3547306" cy="265972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069199B-621C-492B-BA16-0F016ADC402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946703" y="1286557"/>
            <a:ext cx="1941561" cy="3449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249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DCE103-0EEF-4C5D-BCA0-DA6D5FED34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DDDAEED-0EAC-443A-B33C-8DF8A42B8E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97484"/>
            <a:ext cx="12192000" cy="7055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2918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A9891C0-3359-4DF4-9AFC-F295655C41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"/>
            <a:ext cx="12191999" cy="685799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6CFA79A-20CE-4C32-877B-E9024158F3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5771" y="1225118"/>
            <a:ext cx="2770529" cy="492293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3549DDB-A8DC-4FE0-8D53-83655B15BD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65103"/>
            <a:ext cx="3316406" cy="5892896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0E5DEE-3FD7-4746-A5F5-B6FEA214EC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AC599FE7-0E29-44E2-97FA-D043B0BCF0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651464" y="0"/>
            <a:ext cx="9540534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6378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A0225B4D-A57F-4F2D-94CB-C677906865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D3EBC2-E230-468F-8816-2E9777A0E2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2C48F98-6D54-4A09-9FF7-CBE8A77E1FE2}"/>
              </a:ext>
            </a:extLst>
          </p:cNvPr>
          <p:cNvSpPr/>
          <p:nvPr/>
        </p:nvSpPr>
        <p:spPr>
          <a:xfrm>
            <a:off x="3048000" y="2197381"/>
            <a:ext cx="6096000" cy="24632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t">
              <a:lnSpc>
                <a:spcPct val="107000"/>
              </a:lnSpc>
              <a:spcAft>
                <a:spcPts val="1500"/>
              </a:spcAft>
            </a:pPr>
            <a:r>
              <a:rPr lang="ru-RU" dirty="0">
                <a:solidFill>
                  <a:srgbClr val="1B1C2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Занятия по валеологии в детском саду имеют важное значение в воспитании будущего школьника. ОД этого направления учит малыша не бояться опасностей вокруг, а остерегаться их и искать пути устранения. Кроме того, ребята на </a:t>
            </a:r>
            <a:r>
              <a:rPr lang="ru-RU" dirty="0" err="1">
                <a:solidFill>
                  <a:srgbClr val="1B1C2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валеологических</a:t>
            </a:r>
            <a:r>
              <a:rPr lang="ru-RU" dirty="0">
                <a:solidFill>
                  <a:srgbClr val="1B1C2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занятиях учатся правильно выражать свои эмоции, чувства, осваивают принципы ЗОЖ, а также развивают потребность заботиться не только о себе, но и о людях вокруг.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93589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4E89DF-15D3-473F-B92A-C72247137C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E2ED004D-D398-47FA-935E-D6CAEF0AE29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332168"/>
            <a:ext cx="12192000" cy="7329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7488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A0225B4D-A57F-4F2D-94CB-C677906865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D3EBC2-E230-468F-8816-2E9777A0E2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3A02C1B-9038-4050-8C11-9D8C88111C61}"/>
              </a:ext>
            </a:extLst>
          </p:cNvPr>
          <p:cNvSpPr/>
          <p:nvPr/>
        </p:nvSpPr>
        <p:spPr>
          <a:xfrm>
            <a:off x="2531165" y="1325218"/>
            <a:ext cx="8822635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1B1C2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сохранения и укрепления здоровья никогда не потеряют своей актуальности. Как и разные подходы приобщения людей к здоровому образу жизни. Воспитание культуры здорового образа жизни следует начинать как можно раньше, чтобы дети уже с малых лет осознавали ценность хорошего самочувствия. С этой цель в дошкольных образовательных учреждениях активно вводятся </a:t>
            </a:r>
            <a:r>
              <a:rPr lang="ru-RU" sz="2800" dirty="0" err="1">
                <a:solidFill>
                  <a:srgbClr val="1B1C2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здоровьесберегающие</a:t>
            </a:r>
            <a:r>
              <a:rPr lang="ru-RU" sz="2800" dirty="0">
                <a:solidFill>
                  <a:srgbClr val="1B1C2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технологии обучения, элементом которых является </a:t>
            </a:r>
            <a:r>
              <a:rPr lang="ru-RU" sz="2800" dirty="0" err="1">
                <a:solidFill>
                  <a:srgbClr val="1B1C2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валеологическое</a:t>
            </a:r>
            <a:r>
              <a:rPr lang="ru-RU" sz="2800" dirty="0">
                <a:solidFill>
                  <a:srgbClr val="1B1C2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направление учебно-воспитательного процесса.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48736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A0225B4D-A57F-4F2D-94CB-C677906865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D3EBC2-E230-468F-8816-2E9777A0E2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Валеология- это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B69133E-1E18-4EE1-9976-A6C4EF7DCC91}"/>
              </a:ext>
            </a:extLst>
          </p:cNvPr>
          <p:cNvSpPr/>
          <p:nvPr/>
        </p:nvSpPr>
        <p:spPr>
          <a:xfrm>
            <a:off x="4426226" y="1444487"/>
            <a:ext cx="692757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1B1C2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наука поддерживать здоровье, вести активный образ жизни, приучаясь к нему с ранних лет. Слово «валеология» происходит от двух латинских слов: «</a:t>
            </a:r>
            <a:r>
              <a:rPr lang="ru-RU" sz="3600" dirty="0" err="1">
                <a:solidFill>
                  <a:srgbClr val="1B1C2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valeo</a:t>
            </a:r>
            <a:r>
              <a:rPr lang="ru-RU" sz="3600" dirty="0">
                <a:solidFill>
                  <a:srgbClr val="1B1C2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– быть здоровым и «</a:t>
            </a:r>
            <a:r>
              <a:rPr lang="ru-RU" sz="3600" dirty="0" err="1">
                <a:solidFill>
                  <a:srgbClr val="1B1C2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logos</a:t>
            </a:r>
            <a:r>
              <a:rPr lang="ru-RU" sz="3600" dirty="0">
                <a:solidFill>
                  <a:srgbClr val="1B1C2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– изучение.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97311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id="{CB54C5B9-00E8-4932-A0DB-8150E35DAF9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50026032"/>
              </p:ext>
            </p:extLst>
          </p:nvPr>
        </p:nvGraphicFramePr>
        <p:xfrm>
          <a:off x="2032000" y="719666"/>
          <a:ext cx="814181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D3EBC2-E230-468F-8816-2E9777A0E2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flipV="1">
            <a:off x="838201" y="2130641"/>
            <a:ext cx="10374296" cy="4376690"/>
          </a:xfrm>
        </p:spPr>
        <p:txBody>
          <a:bodyPr>
            <a:normAutofit/>
          </a:bodyPr>
          <a:lstStyle/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A0225B4D-A57F-4F2D-94CB-C677906865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7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id="{62CCCC16-F338-4E8A-8698-8CBA4AF5A32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42608658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21458452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A0225B4D-A57F-4F2D-94CB-C677906865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D3EBC2-E230-468F-8816-2E9777A0E2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Три блока знаний для младших дошкольников</a:t>
            </a:r>
          </a:p>
        </p:txBody>
      </p:sp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id="{7D3297D3-110A-4546-A8C2-98FFAF6CA56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18185621"/>
              </p:ext>
            </p:extLst>
          </p:nvPr>
        </p:nvGraphicFramePr>
        <p:xfrm>
          <a:off x="5255580" y="958788"/>
          <a:ext cx="6098219" cy="49448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Стрелка: пятиугольник 8">
            <a:extLst>
              <a:ext uri="{FF2B5EF4-FFF2-40B4-BE49-F238E27FC236}">
                <a16:creationId xmlns:a16="http://schemas.microsoft.com/office/drawing/2014/main" id="{10C3656C-9A10-40A9-A108-B639F5CF9D3A}"/>
              </a:ext>
            </a:extLst>
          </p:cNvPr>
          <p:cNvSpPr/>
          <p:nvPr/>
        </p:nvSpPr>
        <p:spPr>
          <a:xfrm>
            <a:off x="3941685" y="3178206"/>
            <a:ext cx="45719" cy="4571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: вправо 9">
            <a:extLst>
              <a:ext uri="{FF2B5EF4-FFF2-40B4-BE49-F238E27FC236}">
                <a16:creationId xmlns:a16="http://schemas.microsoft.com/office/drawing/2014/main" id="{03F75C6F-3CCF-4B2A-BE49-D9EB9A283A4F}"/>
              </a:ext>
            </a:extLst>
          </p:cNvPr>
          <p:cNvSpPr/>
          <p:nvPr/>
        </p:nvSpPr>
        <p:spPr>
          <a:xfrm>
            <a:off x="4172505" y="3223925"/>
            <a:ext cx="45719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95658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A0225B4D-A57F-4F2D-94CB-C677906865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D3EBC2-E230-468F-8816-2E9777A0E2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Блок знаний- «познание себя»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2CE5DA0-F06F-4303-9E90-7A375086365C}"/>
              </a:ext>
            </a:extLst>
          </p:cNvPr>
          <p:cNvSpPr/>
          <p:nvPr/>
        </p:nvSpPr>
        <p:spPr>
          <a:xfrm>
            <a:off x="7350710" y="1873188"/>
            <a:ext cx="406597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3200" b="1" dirty="0">
                <a:solidFill>
                  <a:srgbClr val="1B1C2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 малышей со строением человека;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3200" b="1" dirty="0">
                <a:solidFill>
                  <a:srgbClr val="1B1C2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объяснить малышам важность посещения врачей.</a:t>
            </a:r>
            <a:endParaRPr lang="ru-RU" sz="3200" b="1" i="0" dirty="0">
              <a:solidFill>
                <a:srgbClr val="1B1C2A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981FDB8-27AB-4D55-A84B-5631A20B18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6728" y="1509204"/>
            <a:ext cx="3488153" cy="4021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9046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A0225B4D-A57F-4F2D-94CB-C677906865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D3EBC2-E230-468F-8816-2E9777A0E2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Блок знаний- «эмоциональное здоровье»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50C7080-4753-48E0-867B-220EF7721E52}"/>
              </a:ext>
            </a:extLst>
          </p:cNvPr>
          <p:cNvSpPr/>
          <p:nvPr/>
        </p:nvSpPr>
        <p:spPr>
          <a:xfrm>
            <a:off x="7048870" y="1589102"/>
            <a:ext cx="430493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3600" dirty="0">
                <a:solidFill>
                  <a:srgbClr val="1B1C2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 малышей выражать свои положительные эмоции;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3600" dirty="0">
                <a:solidFill>
                  <a:srgbClr val="1B1C2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навык определения настроения человека по внешнему виду.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87CEBC1-504A-4971-A256-954364B444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690688"/>
            <a:ext cx="5569325" cy="4461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3204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A0225B4D-A57F-4F2D-94CB-C677906865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D3EBC2-E230-468F-8816-2E9777A0E2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Блок знаний- «Экстремальные ситуации в жизни человека»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FF5BB7A-604B-4841-83CF-14EDC8F37906}"/>
              </a:ext>
            </a:extLst>
          </p:cNvPr>
          <p:cNvSpPr/>
          <p:nvPr/>
        </p:nvSpPr>
        <p:spPr>
          <a:xfrm>
            <a:off x="6096001" y="1864311"/>
            <a:ext cx="516976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rgbClr val="1B1C2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объяснить необходимость быть осторожным в общении с незнакомыми людьми;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rgbClr val="1B1C2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осваивать правила поведения на улице.</a:t>
            </a:r>
            <a:endParaRPr lang="ru-RU" sz="2800" b="0" i="0" dirty="0">
              <a:solidFill>
                <a:srgbClr val="1B1C2A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5AFA32D-5E8F-420E-B6CD-0C097C1E19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782" y="1690688"/>
            <a:ext cx="5018166" cy="501816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8FBC18B-64CF-4719-9214-C17722AA5B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1127" y="3665087"/>
            <a:ext cx="3122642" cy="2340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6206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A0225B4D-A57F-4F2D-94CB-C677906865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D3EBC2-E230-468F-8816-2E9777A0E2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235" y="674702"/>
            <a:ext cx="10511161" cy="1015985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образовательной деятельности по валеологии</a:t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454CCFE-A43E-406E-9EC1-B422EDDA2512}"/>
              </a:ext>
            </a:extLst>
          </p:cNvPr>
          <p:cNvSpPr/>
          <p:nvPr/>
        </p:nvSpPr>
        <p:spPr>
          <a:xfrm>
            <a:off x="4758430" y="994299"/>
            <a:ext cx="638304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Исходя из задач валеологического воспитания дошкольников, это направление работы реализуется не только в рамках образовательной деятельности , то есть на занятиях (причём как узкоспециализированных, </a:t>
            </a:r>
            <a:r>
              <a:rPr lang="ru-RU" dirty="0" err="1"/>
              <a:t>валеологических</a:t>
            </a:r>
            <a:r>
              <a:rPr lang="ru-RU" dirty="0"/>
              <a:t>, так и других учебно-воспитательных направлений, например, на занятиях физической культуры), но и при организации:</a:t>
            </a:r>
          </a:p>
          <a:p>
            <a:r>
              <a:rPr lang="ru-RU" dirty="0"/>
              <a:t>досуговых мероприятий, развлечений;</a:t>
            </a:r>
          </a:p>
          <a:p>
            <a:r>
              <a:rPr lang="ru-RU" dirty="0"/>
              <a:t>прогулок;</a:t>
            </a:r>
          </a:p>
          <a:p>
            <a:r>
              <a:rPr lang="ru-RU" dirty="0"/>
              <a:t>утренников;</a:t>
            </a:r>
          </a:p>
          <a:p>
            <a:r>
              <a:rPr lang="ru-RU" dirty="0"/>
              <a:t>режимных моментов (утреннего сбора, проведения гигиенических процедур до и после сна и пр.).</a:t>
            </a:r>
          </a:p>
          <a:p>
            <a:r>
              <a:rPr lang="ru-RU" dirty="0"/>
              <a:t>Это интересно. Согласно ФГОС </a:t>
            </a:r>
            <a:r>
              <a:rPr lang="ru-RU" dirty="0" err="1"/>
              <a:t>валеологическое</a:t>
            </a:r>
            <a:r>
              <a:rPr lang="ru-RU" dirty="0"/>
              <a:t> направление в первой младшей группе включено в курс ознакомления с окружающим миром.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0774647-1158-4762-B2DF-F2B25A97AC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186" y="1438182"/>
            <a:ext cx="3368058" cy="244949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95645FE-2E65-4349-8CC4-18DD5FAA3C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230842" y="3887679"/>
            <a:ext cx="4032635" cy="287560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C4FBE65-CB4E-4A68-9FC1-A708D7A337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27129" y="4585580"/>
            <a:ext cx="2687568" cy="2015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9615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465</Words>
  <Application>Microsoft Office PowerPoint</Application>
  <PresentationFormat>Широкоэкранный</PresentationFormat>
  <Paragraphs>48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Arial</vt:lpstr>
      <vt:lpstr>Calibri</vt:lpstr>
      <vt:lpstr>Calibri Light</vt:lpstr>
      <vt:lpstr>Comfortaa</vt:lpstr>
      <vt:lpstr>Open Sans</vt:lpstr>
      <vt:lpstr>Times New Roman</vt:lpstr>
      <vt:lpstr>Тема Office</vt:lpstr>
      <vt:lpstr>Валеологическое воспитание детей младшего дошкольного возраста, как средство приобщения к здоровому образу жизни </vt:lpstr>
      <vt:lpstr>Актуальность</vt:lpstr>
      <vt:lpstr>Валеология- это</vt:lpstr>
      <vt:lpstr>Презентация PowerPoint</vt:lpstr>
      <vt:lpstr>Три блока знаний для младших дошкольников</vt:lpstr>
      <vt:lpstr>Блок знаний- «познание себя»</vt:lpstr>
      <vt:lpstr>Блок знаний- «эмоциональное здоровье»</vt:lpstr>
      <vt:lpstr>Блок знаний- «Экстремальные ситуации в жизни человека»</vt:lpstr>
      <vt:lpstr>Виды образовательной деятельности по валеологии </vt:lpstr>
      <vt:lpstr>Методы и приёмы на занятиях по валеологии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Валеологическое воспитание детей, как средство приобщения к здоровому образу жизни </dc:title>
  <dc:creator>User</dc:creator>
  <cp:lastModifiedBy>User</cp:lastModifiedBy>
  <cp:revision>35</cp:revision>
  <dcterms:created xsi:type="dcterms:W3CDTF">2023-12-11T00:58:00Z</dcterms:created>
  <dcterms:modified xsi:type="dcterms:W3CDTF">2024-04-02T05:28:56Z</dcterms:modified>
</cp:coreProperties>
</file>