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7" r:id="rId3"/>
    <p:sldId id="261" r:id="rId4"/>
    <p:sldId id="258" r:id="rId5"/>
    <p:sldId id="310" r:id="rId6"/>
    <p:sldId id="308" r:id="rId7"/>
    <p:sldId id="309" r:id="rId8"/>
    <p:sldId id="311" r:id="rId9"/>
    <p:sldId id="262" r:id="rId10"/>
    <p:sldId id="318" r:id="rId11"/>
    <p:sldId id="263" r:id="rId12"/>
    <p:sldId id="264" r:id="rId13"/>
    <p:sldId id="272" r:id="rId14"/>
    <p:sldId id="271" r:id="rId15"/>
    <p:sldId id="273" r:id="rId16"/>
    <p:sldId id="287" r:id="rId17"/>
    <p:sldId id="288" r:id="rId19"/>
    <p:sldId id="289" r:id="rId20"/>
    <p:sldId id="290" r:id="rId21"/>
    <p:sldId id="291" r:id="rId22"/>
    <p:sldId id="320" r:id="rId23"/>
    <p:sldId id="292" r:id="rId24"/>
    <p:sldId id="319" r:id="rId25"/>
    <p:sldId id="321" r:id="rId26"/>
    <p:sldId id="322" r:id="rId27"/>
    <p:sldId id="293" r:id="rId28"/>
    <p:sldId id="296" r:id="rId29"/>
    <p:sldId id="297" r:id="rId30"/>
    <p:sldId id="323" r:id="rId31"/>
    <p:sldId id="298" r:id="rId32"/>
    <p:sldId id="312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13" r:id="rId42"/>
    <p:sldId id="314" r:id="rId43"/>
    <p:sldId id="324" r:id="rId44"/>
    <p:sldId id="332" r:id="rId45"/>
    <p:sldId id="315" r:id="rId46"/>
    <p:sldId id="330" r:id="rId47"/>
    <p:sldId id="334" r:id="rId48"/>
    <p:sldId id="316" r:id="rId49"/>
    <p:sldId id="333" r:id="rId50"/>
    <p:sldId id="331" r:id="rId51"/>
    <p:sldId id="326" r:id="rId52"/>
    <p:sldId id="335" r:id="rId53"/>
    <p:sldId id="325" r:id="rId54"/>
    <p:sldId id="327" r:id="rId55"/>
    <p:sldId id="328" r:id="rId56"/>
    <p:sldId id="329" r:id="rId57"/>
    <p:sldId id="285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0099"/>
    <a:srgbClr val="0000FF"/>
    <a:srgbClr val="66CCFF"/>
    <a:srgbClr val="0099FF"/>
    <a:srgbClr val="0000CC"/>
    <a:srgbClr val="A50021"/>
    <a:srgbClr val="CCECFF"/>
    <a:srgbClr val="9900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5" autoAdjust="0"/>
    <p:restoredTop sz="93407" autoAdjust="0"/>
  </p:normalViewPr>
  <p:slideViewPr>
    <p:cSldViewPr>
      <p:cViewPr>
        <p:scale>
          <a:sx n="73" d="100"/>
          <a:sy n="73" d="100"/>
        </p:scale>
        <p:origin x="-1704" y="-26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image" Target="../media/image14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F03EB6-AE66-44C3-8D29-4FDC9180072A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1D5A478-D882-44BB-900F-6A72058C3F02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Полноценное проживание ребенком всех этапов детства, обогащение (амплификация) детского развития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97690D-7CB5-4400-880F-903D2296ABA8}" cxnId="{5BFD4452-5E77-4F77-B309-43A4185BD5BC}" type="parTrans">
      <dgm:prSet/>
      <dgm:spPr/>
      <dgm:t>
        <a:bodyPr/>
        <a:lstStyle/>
        <a:p>
          <a:endParaRPr lang="ru-RU"/>
        </a:p>
      </dgm:t>
    </dgm:pt>
    <dgm:pt modelId="{0179C807-2E9D-40EB-88E1-4D41EEFFB484}" cxnId="{5BFD4452-5E77-4F77-B309-43A4185BD5BC}" type="sibTrans">
      <dgm:prSet/>
      <dgm:spPr/>
      <dgm:t>
        <a:bodyPr/>
        <a:lstStyle/>
        <a:p>
          <a:endParaRPr lang="ru-RU"/>
        </a:p>
      </dgm:t>
    </dgm:pt>
    <dgm:pt modelId="{341E254A-40B2-4BFC-8D45-D52F5740DAC6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Построение образовательной деятельности на основе индивидуальных особенностей каждого ребенка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0DDCCB-3009-4B04-8A6F-D996B6EACB54}" cxnId="{8E7C034C-2026-4A5F-98EF-87281259928E}" type="parTrans">
      <dgm:prSet/>
      <dgm:spPr/>
      <dgm:t>
        <a:bodyPr/>
        <a:lstStyle/>
        <a:p>
          <a:endParaRPr lang="ru-RU"/>
        </a:p>
      </dgm:t>
    </dgm:pt>
    <dgm:pt modelId="{A7923D57-B8D4-4DCD-8784-CA9A2A5FA7C5}" cxnId="{8E7C034C-2026-4A5F-98EF-87281259928E}" type="sibTrans">
      <dgm:prSet/>
      <dgm:spPr/>
      <dgm:t>
        <a:bodyPr/>
        <a:lstStyle/>
        <a:p>
          <a:endParaRPr lang="ru-RU"/>
        </a:p>
      </dgm:t>
    </dgm:pt>
    <dgm:pt modelId="{2A80A826-F44D-477C-86D6-F6C0AFD812A3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Приобщение детей к социокультурным нормам, традициям семьи, общества и государства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CFB8B2-361F-43D3-878A-24B2A162F889}" cxnId="{90088327-BC54-424B-A1C2-00BE0CE049EF}" type="parTrans">
      <dgm:prSet/>
      <dgm:spPr/>
      <dgm:t>
        <a:bodyPr/>
        <a:lstStyle/>
        <a:p>
          <a:endParaRPr lang="ru-RU"/>
        </a:p>
      </dgm:t>
    </dgm:pt>
    <dgm:pt modelId="{7C310A36-F21E-4449-94A1-31493A8CBD82}" cxnId="{90088327-BC54-424B-A1C2-00BE0CE049EF}" type="sibTrans">
      <dgm:prSet/>
      <dgm:spPr/>
      <dgm:t>
        <a:bodyPr/>
        <a:lstStyle/>
        <a:p>
          <a:endParaRPr lang="ru-RU"/>
        </a:p>
      </dgm:t>
    </dgm:pt>
    <dgm:pt modelId="{47FD2381-CCF9-467E-A10F-9681E46B8DA0}">
      <dgm:prSet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познавательных интересов и познавательных действий ребенка в различных видах деятельности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FFBEA1-DF38-4A78-B29B-807D37966DB5}" cxnId="{A14F3D5B-95FC-4374-B388-17D06BD8EE33}" type="parTrans">
      <dgm:prSet/>
      <dgm:spPr/>
      <dgm:t>
        <a:bodyPr/>
        <a:lstStyle/>
        <a:p>
          <a:endParaRPr lang="ru-RU"/>
        </a:p>
      </dgm:t>
    </dgm:pt>
    <dgm:pt modelId="{AE828985-A56D-4336-86F8-F40C6E27F5D1}" cxnId="{A14F3D5B-95FC-4374-B388-17D06BD8EE33}" type="sibTrans">
      <dgm:prSet/>
      <dgm:spPr/>
      <dgm:t>
        <a:bodyPr/>
        <a:lstStyle/>
        <a:p>
          <a:endParaRPr lang="ru-RU"/>
        </a:p>
      </dgm:t>
    </dgm:pt>
    <dgm:pt modelId="{116CAA50-E2BD-46B7-B95C-58E386F01A23}">
      <dgm:prSet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Признание ребенка полноценным участником (субъектом) образовательных отношений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A01D31-06B0-4362-80B1-1D2861103FFE}" cxnId="{28D016C6-EB98-474F-8390-17E280474F3D}" type="parTrans">
      <dgm:prSet/>
      <dgm:spPr/>
      <dgm:t>
        <a:bodyPr/>
        <a:lstStyle/>
        <a:p>
          <a:endParaRPr lang="ru-RU"/>
        </a:p>
      </dgm:t>
    </dgm:pt>
    <dgm:pt modelId="{EAF63EB5-459E-45B7-B4AA-37905834279A}" cxnId="{28D016C6-EB98-474F-8390-17E280474F3D}" type="sibTrans">
      <dgm:prSet/>
      <dgm:spPr/>
      <dgm:t>
        <a:bodyPr/>
        <a:lstStyle/>
        <a:p>
          <a:endParaRPr lang="ru-RU"/>
        </a:p>
      </dgm:t>
    </dgm:pt>
    <dgm:pt modelId="{2B6F13C7-26F4-474E-9D14-00CE86D85DD3}">
      <dgm:prSet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Поддержка инициативы детей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8DFB4C-0C54-4F3D-9BB0-026ADB793BDF}" cxnId="{255242D8-6819-4F00-8583-32254BFC810F}" type="parTrans">
      <dgm:prSet/>
      <dgm:spPr/>
      <dgm:t>
        <a:bodyPr/>
        <a:lstStyle/>
        <a:p>
          <a:endParaRPr lang="ru-RU"/>
        </a:p>
      </dgm:t>
    </dgm:pt>
    <dgm:pt modelId="{350D656F-4510-4830-BDC0-4FAC5E7F178B}" cxnId="{255242D8-6819-4F00-8583-32254BFC810F}" type="sibTrans">
      <dgm:prSet/>
      <dgm:spPr/>
      <dgm:t>
        <a:bodyPr/>
        <a:lstStyle/>
        <a:p>
          <a:endParaRPr lang="ru-RU"/>
        </a:p>
      </dgm:t>
    </dgm:pt>
    <dgm:pt modelId="{B58D1F95-C63D-4C08-A6DA-069C7D3D2300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Сотрудничество Организации с семьей</a:t>
          </a:r>
          <a:endParaRPr lang="ru-RU" sz="2000" dirty="0"/>
        </a:p>
      </dgm:t>
    </dgm:pt>
    <dgm:pt modelId="{FBD402BA-A2D8-486A-8FF3-ECD38B788588}" cxnId="{ED3FA958-9DBC-42C1-BCA0-DB7E617261AD}" type="parTrans">
      <dgm:prSet/>
      <dgm:spPr/>
      <dgm:t>
        <a:bodyPr/>
        <a:lstStyle/>
        <a:p>
          <a:endParaRPr lang="ru-RU"/>
        </a:p>
      </dgm:t>
    </dgm:pt>
    <dgm:pt modelId="{D9FB4241-1753-45ED-ACB6-34F0EE8A7327}" cxnId="{ED3FA958-9DBC-42C1-BCA0-DB7E617261AD}" type="sibTrans">
      <dgm:prSet/>
      <dgm:spPr/>
      <dgm:t>
        <a:bodyPr/>
        <a:lstStyle/>
        <a:p>
          <a:endParaRPr lang="ru-RU"/>
        </a:p>
      </dgm:t>
    </dgm:pt>
    <dgm:pt modelId="{0D8AE986-5FA3-46C2-9335-C3E70768E6A4}">
      <dgm:prSet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Возрастная адекватность дошкольного образования (соответствие условий, требований, методов возрасту и особенностям развития)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734F88-0F89-4441-A85F-0C04D0637EC9}" cxnId="{A2D31F06-43A9-434E-8625-C0EC87CDBDA9}" type="parTrans">
      <dgm:prSet/>
      <dgm:spPr/>
      <dgm:t>
        <a:bodyPr/>
        <a:lstStyle/>
        <a:p>
          <a:endParaRPr lang="ru-RU"/>
        </a:p>
      </dgm:t>
    </dgm:pt>
    <dgm:pt modelId="{FF84BCF5-1118-4A3E-9BE8-7952846737D5}" cxnId="{A2D31F06-43A9-434E-8625-C0EC87CDBDA9}" type="sibTrans">
      <dgm:prSet/>
      <dgm:spPr/>
      <dgm:t>
        <a:bodyPr/>
        <a:lstStyle/>
        <a:p>
          <a:endParaRPr lang="ru-RU"/>
        </a:p>
      </dgm:t>
    </dgm:pt>
    <dgm:pt modelId="{9425B642-B30C-4E41-A456-5662A8DB5AB8}" type="pres">
      <dgm:prSet presAssocID="{66F03EB6-AE66-44C3-8D29-4FDC9180072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676BD0-07E2-465F-9541-687DB24026AB}" type="pres">
      <dgm:prSet presAssocID="{21D5A478-D882-44BB-900F-6A72058C3F02}" presName="parentText" presStyleLbl="node1" presStyleIdx="0" presStyleCnt="8" custLinFactY="-7045" custLinFactNeighborX="42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9C2ED4-1DE7-44F6-B46D-F77DC41D9120}" type="pres">
      <dgm:prSet presAssocID="{0179C807-2E9D-40EB-88E1-4D41EEFFB484}" presName="spacer" presStyleCnt="0"/>
      <dgm:spPr/>
      <dgm:t>
        <a:bodyPr/>
        <a:lstStyle/>
        <a:p>
          <a:endParaRPr lang="ru-RU"/>
        </a:p>
      </dgm:t>
    </dgm:pt>
    <dgm:pt modelId="{35C502F0-E4DA-4F30-894C-CD0A32F17E5F}" type="pres">
      <dgm:prSet presAssocID="{341E254A-40B2-4BFC-8D45-D52F5740DAC6}" presName="parentText" presStyleLbl="node1" presStyleIdx="1" presStyleCnt="8" custLinFactNeighborY="-362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D6398-4218-46F4-AE88-B588260E12C0}" type="pres">
      <dgm:prSet presAssocID="{A7923D57-B8D4-4DCD-8784-CA9A2A5FA7C5}" presName="spacer" presStyleCnt="0"/>
      <dgm:spPr/>
      <dgm:t>
        <a:bodyPr/>
        <a:lstStyle/>
        <a:p>
          <a:endParaRPr lang="ru-RU"/>
        </a:p>
      </dgm:t>
    </dgm:pt>
    <dgm:pt modelId="{958C1398-A0C9-4A73-A5B2-CAFEC1516A51}" type="pres">
      <dgm:prSet presAssocID="{116CAA50-E2BD-46B7-B95C-58E386F01A23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21A017-EB0C-445D-9E21-B02BFFC2CAB1}" type="pres">
      <dgm:prSet presAssocID="{EAF63EB5-459E-45B7-B4AA-37905834279A}" presName="spacer" presStyleCnt="0"/>
      <dgm:spPr/>
      <dgm:t>
        <a:bodyPr/>
        <a:lstStyle/>
        <a:p>
          <a:endParaRPr lang="ru-RU"/>
        </a:p>
      </dgm:t>
    </dgm:pt>
    <dgm:pt modelId="{3B909AC9-01D6-4D09-AA99-0B3674282800}" type="pres">
      <dgm:prSet presAssocID="{2B6F13C7-26F4-474E-9D14-00CE86D85DD3}" presName="parentText" presStyleLbl="node1" presStyleIdx="3" presStyleCnt="8" custScaleY="659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FFBF60-0B25-4360-8734-01F781C21E0A}" type="pres">
      <dgm:prSet presAssocID="{350D656F-4510-4830-BDC0-4FAC5E7F178B}" presName="spacer" presStyleCnt="0"/>
      <dgm:spPr/>
      <dgm:t>
        <a:bodyPr/>
        <a:lstStyle/>
        <a:p>
          <a:endParaRPr lang="ru-RU"/>
        </a:p>
      </dgm:t>
    </dgm:pt>
    <dgm:pt modelId="{56C30D7D-E6EF-4E14-9229-E81C1ECF5532}" type="pres">
      <dgm:prSet presAssocID="{B58D1F95-C63D-4C08-A6DA-069C7D3D2300}" presName="parentText" presStyleLbl="node1" presStyleIdx="4" presStyleCnt="8" custScaleY="594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16D7E8-B633-4EA5-9210-95D2D74DFF74}" type="pres">
      <dgm:prSet presAssocID="{D9FB4241-1753-45ED-ACB6-34F0EE8A7327}" presName="spacer" presStyleCnt="0"/>
      <dgm:spPr/>
      <dgm:t>
        <a:bodyPr/>
        <a:lstStyle/>
        <a:p>
          <a:endParaRPr lang="ru-RU"/>
        </a:p>
      </dgm:t>
    </dgm:pt>
    <dgm:pt modelId="{DB4081E4-2995-4DC8-A2CF-2FBBFE783110}" type="pres">
      <dgm:prSet presAssocID="{2A80A826-F44D-477C-86D6-F6C0AFD812A3}" presName="parentText" presStyleLbl="node1" presStyleIdx="5" presStyleCnt="8" custScaleY="723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958C42-DF2E-4ED7-87FE-5AB9E0CDA00A}" type="pres">
      <dgm:prSet presAssocID="{7C310A36-F21E-4449-94A1-31493A8CBD82}" presName="spacer" presStyleCnt="0"/>
      <dgm:spPr/>
      <dgm:t>
        <a:bodyPr/>
        <a:lstStyle/>
        <a:p>
          <a:endParaRPr lang="ru-RU"/>
        </a:p>
      </dgm:t>
    </dgm:pt>
    <dgm:pt modelId="{CEFDD3AC-5DB1-4E51-B15D-71467042BF74}" type="pres">
      <dgm:prSet presAssocID="{47FD2381-CCF9-467E-A10F-9681E46B8DA0}" presName="parentText" presStyleLbl="node1" presStyleIdx="6" presStyleCnt="8" custScaleY="678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5F765-B798-440B-A310-448C73A0238E}" type="pres">
      <dgm:prSet presAssocID="{AE828985-A56D-4336-86F8-F40C6E27F5D1}" presName="spacer" presStyleCnt="0"/>
      <dgm:spPr/>
      <dgm:t>
        <a:bodyPr/>
        <a:lstStyle/>
        <a:p>
          <a:endParaRPr lang="ru-RU"/>
        </a:p>
      </dgm:t>
    </dgm:pt>
    <dgm:pt modelId="{D966E199-25B2-4629-AF5A-FD3971BE05B9}" type="pres">
      <dgm:prSet presAssocID="{0D8AE986-5FA3-46C2-9335-C3E70768E6A4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09653B-FE22-45B9-A1BE-A27FB1B212D4}" type="presOf" srcId="{2A80A826-F44D-477C-86D6-F6C0AFD812A3}" destId="{DB4081E4-2995-4DC8-A2CF-2FBBFE783110}" srcOrd="0" destOrd="0" presId="urn:microsoft.com/office/officeart/2005/8/layout/vList2"/>
    <dgm:cxn modelId="{932755F6-D180-468F-8589-33467AE44657}" type="presOf" srcId="{B58D1F95-C63D-4C08-A6DA-069C7D3D2300}" destId="{56C30D7D-E6EF-4E14-9229-E81C1ECF5532}" srcOrd="0" destOrd="0" presId="urn:microsoft.com/office/officeart/2005/8/layout/vList2"/>
    <dgm:cxn modelId="{4E04C0E1-3505-4332-932F-C7689BBA2DA0}" type="presOf" srcId="{2B6F13C7-26F4-474E-9D14-00CE86D85DD3}" destId="{3B909AC9-01D6-4D09-AA99-0B3674282800}" srcOrd="0" destOrd="0" presId="urn:microsoft.com/office/officeart/2005/8/layout/vList2"/>
    <dgm:cxn modelId="{A2D31F06-43A9-434E-8625-C0EC87CDBDA9}" srcId="{66F03EB6-AE66-44C3-8D29-4FDC9180072A}" destId="{0D8AE986-5FA3-46C2-9335-C3E70768E6A4}" srcOrd="7" destOrd="0" parTransId="{38734F88-0F89-4441-A85F-0C04D0637EC9}" sibTransId="{FF84BCF5-1118-4A3E-9BE8-7952846737D5}"/>
    <dgm:cxn modelId="{5BFD4452-5E77-4F77-B309-43A4185BD5BC}" srcId="{66F03EB6-AE66-44C3-8D29-4FDC9180072A}" destId="{21D5A478-D882-44BB-900F-6A72058C3F02}" srcOrd="0" destOrd="0" parTransId="{5197690D-7CB5-4400-880F-903D2296ABA8}" sibTransId="{0179C807-2E9D-40EB-88E1-4D41EEFFB484}"/>
    <dgm:cxn modelId="{179A9B6F-8E54-4AA9-B61C-27060AB23871}" type="presOf" srcId="{66F03EB6-AE66-44C3-8D29-4FDC9180072A}" destId="{9425B642-B30C-4E41-A456-5662A8DB5AB8}" srcOrd="0" destOrd="0" presId="urn:microsoft.com/office/officeart/2005/8/layout/vList2"/>
    <dgm:cxn modelId="{385185C3-00F1-4265-8C86-D238E1AD0343}" type="presOf" srcId="{116CAA50-E2BD-46B7-B95C-58E386F01A23}" destId="{958C1398-A0C9-4A73-A5B2-CAFEC1516A51}" srcOrd="0" destOrd="0" presId="urn:microsoft.com/office/officeart/2005/8/layout/vList2"/>
    <dgm:cxn modelId="{28D016C6-EB98-474F-8390-17E280474F3D}" srcId="{66F03EB6-AE66-44C3-8D29-4FDC9180072A}" destId="{116CAA50-E2BD-46B7-B95C-58E386F01A23}" srcOrd="2" destOrd="0" parTransId="{59A01D31-06B0-4362-80B1-1D2861103FFE}" sibTransId="{EAF63EB5-459E-45B7-B4AA-37905834279A}"/>
    <dgm:cxn modelId="{FD3A44E7-BABB-4449-8A02-BA74726C421F}" type="presOf" srcId="{341E254A-40B2-4BFC-8D45-D52F5740DAC6}" destId="{35C502F0-E4DA-4F30-894C-CD0A32F17E5F}" srcOrd="0" destOrd="0" presId="urn:microsoft.com/office/officeart/2005/8/layout/vList2"/>
    <dgm:cxn modelId="{A14F3D5B-95FC-4374-B388-17D06BD8EE33}" srcId="{66F03EB6-AE66-44C3-8D29-4FDC9180072A}" destId="{47FD2381-CCF9-467E-A10F-9681E46B8DA0}" srcOrd="6" destOrd="0" parTransId="{1EFFBEA1-DF38-4A78-B29B-807D37966DB5}" sibTransId="{AE828985-A56D-4336-86F8-F40C6E27F5D1}"/>
    <dgm:cxn modelId="{255242D8-6819-4F00-8583-32254BFC810F}" srcId="{66F03EB6-AE66-44C3-8D29-4FDC9180072A}" destId="{2B6F13C7-26F4-474E-9D14-00CE86D85DD3}" srcOrd="3" destOrd="0" parTransId="{168DFB4C-0C54-4F3D-9BB0-026ADB793BDF}" sibTransId="{350D656F-4510-4830-BDC0-4FAC5E7F178B}"/>
    <dgm:cxn modelId="{2E285CFC-2C9A-4E11-8312-250D43734B51}" type="presOf" srcId="{47FD2381-CCF9-467E-A10F-9681E46B8DA0}" destId="{CEFDD3AC-5DB1-4E51-B15D-71467042BF74}" srcOrd="0" destOrd="0" presId="urn:microsoft.com/office/officeart/2005/8/layout/vList2"/>
    <dgm:cxn modelId="{8E7C034C-2026-4A5F-98EF-87281259928E}" srcId="{66F03EB6-AE66-44C3-8D29-4FDC9180072A}" destId="{341E254A-40B2-4BFC-8D45-D52F5740DAC6}" srcOrd="1" destOrd="0" parTransId="{740DDCCB-3009-4B04-8A6F-D996B6EACB54}" sibTransId="{A7923D57-B8D4-4DCD-8784-CA9A2A5FA7C5}"/>
    <dgm:cxn modelId="{90088327-BC54-424B-A1C2-00BE0CE049EF}" srcId="{66F03EB6-AE66-44C3-8D29-4FDC9180072A}" destId="{2A80A826-F44D-477C-86D6-F6C0AFD812A3}" srcOrd="5" destOrd="0" parTransId="{15CFB8B2-361F-43D3-878A-24B2A162F889}" sibTransId="{7C310A36-F21E-4449-94A1-31493A8CBD82}"/>
    <dgm:cxn modelId="{A26E2598-49C8-4551-8AC4-541B91BF246C}" type="presOf" srcId="{0D8AE986-5FA3-46C2-9335-C3E70768E6A4}" destId="{D966E199-25B2-4629-AF5A-FD3971BE05B9}" srcOrd="0" destOrd="0" presId="urn:microsoft.com/office/officeart/2005/8/layout/vList2"/>
    <dgm:cxn modelId="{ED3FA958-9DBC-42C1-BCA0-DB7E617261AD}" srcId="{66F03EB6-AE66-44C3-8D29-4FDC9180072A}" destId="{B58D1F95-C63D-4C08-A6DA-069C7D3D2300}" srcOrd="4" destOrd="0" parTransId="{FBD402BA-A2D8-486A-8FF3-ECD38B788588}" sibTransId="{D9FB4241-1753-45ED-ACB6-34F0EE8A7327}"/>
    <dgm:cxn modelId="{DE40E657-9428-4BA8-9D20-F50EDAFF9BB7}" type="presOf" srcId="{21D5A478-D882-44BB-900F-6A72058C3F02}" destId="{A4676BD0-07E2-465F-9541-687DB24026AB}" srcOrd="0" destOrd="0" presId="urn:microsoft.com/office/officeart/2005/8/layout/vList2"/>
    <dgm:cxn modelId="{1B334CCF-4809-4C38-A644-203C780ACF0A}" type="presParOf" srcId="{9425B642-B30C-4E41-A456-5662A8DB5AB8}" destId="{A4676BD0-07E2-465F-9541-687DB24026AB}" srcOrd="0" destOrd="0" presId="urn:microsoft.com/office/officeart/2005/8/layout/vList2"/>
    <dgm:cxn modelId="{2E338E23-CE42-407B-B790-3857850C4484}" type="presParOf" srcId="{9425B642-B30C-4E41-A456-5662A8DB5AB8}" destId="{7A9C2ED4-1DE7-44F6-B46D-F77DC41D9120}" srcOrd="1" destOrd="0" presId="urn:microsoft.com/office/officeart/2005/8/layout/vList2"/>
    <dgm:cxn modelId="{6FB31B3E-128F-4C6E-A6CE-F35EB8358277}" type="presParOf" srcId="{9425B642-B30C-4E41-A456-5662A8DB5AB8}" destId="{35C502F0-E4DA-4F30-894C-CD0A32F17E5F}" srcOrd="2" destOrd="0" presId="urn:microsoft.com/office/officeart/2005/8/layout/vList2"/>
    <dgm:cxn modelId="{CF31C035-FF3D-4EC7-8A6C-98C9F95EFD99}" type="presParOf" srcId="{9425B642-B30C-4E41-A456-5662A8DB5AB8}" destId="{572D6398-4218-46F4-AE88-B588260E12C0}" srcOrd="3" destOrd="0" presId="urn:microsoft.com/office/officeart/2005/8/layout/vList2"/>
    <dgm:cxn modelId="{30DABB3A-97D0-4C02-AA79-3B190277001F}" type="presParOf" srcId="{9425B642-B30C-4E41-A456-5662A8DB5AB8}" destId="{958C1398-A0C9-4A73-A5B2-CAFEC1516A51}" srcOrd="4" destOrd="0" presId="urn:microsoft.com/office/officeart/2005/8/layout/vList2"/>
    <dgm:cxn modelId="{63C04777-4B04-4134-9000-BBA5B6041D7D}" type="presParOf" srcId="{9425B642-B30C-4E41-A456-5662A8DB5AB8}" destId="{1421A017-EB0C-445D-9E21-B02BFFC2CAB1}" srcOrd="5" destOrd="0" presId="urn:microsoft.com/office/officeart/2005/8/layout/vList2"/>
    <dgm:cxn modelId="{45728AE9-CBB0-43C8-9749-C6CBAC6F4606}" type="presParOf" srcId="{9425B642-B30C-4E41-A456-5662A8DB5AB8}" destId="{3B909AC9-01D6-4D09-AA99-0B3674282800}" srcOrd="6" destOrd="0" presId="urn:microsoft.com/office/officeart/2005/8/layout/vList2"/>
    <dgm:cxn modelId="{6EB7194E-5575-40EB-8DB4-68B89AE1FC10}" type="presParOf" srcId="{9425B642-B30C-4E41-A456-5662A8DB5AB8}" destId="{EAFFBF60-0B25-4360-8734-01F781C21E0A}" srcOrd="7" destOrd="0" presId="urn:microsoft.com/office/officeart/2005/8/layout/vList2"/>
    <dgm:cxn modelId="{44252F7F-2A1C-49ED-9BF4-700786096119}" type="presParOf" srcId="{9425B642-B30C-4E41-A456-5662A8DB5AB8}" destId="{56C30D7D-E6EF-4E14-9229-E81C1ECF5532}" srcOrd="8" destOrd="0" presId="urn:microsoft.com/office/officeart/2005/8/layout/vList2"/>
    <dgm:cxn modelId="{6D0B0DAC-87C5-48FE-9750-69B64F7D1420}" type="presParOf" srcId="{9425B642-B30C-4E41-A456-5662A8DB5AB8}" destId="{4C16D7E8-B633-4EA5-9210-95D2D74DFF74}" srcOrd="9" destOrd="0" presId="urn:microsoft.com/office/officeart/2005/8/layout/vList2"/>
    <dgm:cxn modelId="{40C0E2A1-65C4-4F6A-A553-6E284F524B1A}" type="presParOf" srcId="{9425B642-B30C-4E41-A456-5662A8DB5AB8}" destId="{DB4081E4-2995-4DC8-A2CF-2FBBFE783110}" srcOrd="10" destOrd="0" presId="urn:microsoft.com/office/officeart/2005/8/layout/vList2"/>
    <dgm:cxn modelId="{DAB86DC1-C762-4487-B374-47F1F5E86BBC}" type="presParOf" srcId="{9425B642-B30C-4E41-A456-5662A8DB5AB8}" destId="{06958C42-DF2E-4ED7-87FE-5AB9E0CDA00A}" srcOrd="11" destOrd="0" presId="urn:microsoft.com/office/officeart/2005/8/layout/vList2"/>
    <dgm:cxn modelId="{B0D70DBD-1ECF-45F9-BAD6-E734C2E088D3}" type="presParOf" srcId="{9425B642-B30C-4E41-A456-5662A8DB5AB8}" destId="{CEFDD3AC-5DB1-4E51-B15D-71467042BF74}" srcOrd="12" destOrd="0" presId="urn:microsoft.com/office/officeart/2005/8/layout/vList2"/>
    <dgm:cxn modelId="{14DF2174-7536-4E66-AF4C-F675897ECF09}" type="presParOf" srcId="{9425B642-B30C-4E41-A456-5662A8DB5AB8}" destId="{9315F765-B798-440B-A310-448C73A0238E}" srcOrd="13" destOrd="0" presId="urn:microsoft.com/office/officeart/2005/8/layout/vList2"/>
    <dgm:cxn modelId="{E62E9A45-1C11-4610-91A9-A0C73B0878C8}" type="presParOf" srcId="{9425B642-B30C-4E41-A456-5662A8DB5AB8}" destId="{D966E199-25B2-4629-AF5A-FD3971BE05B9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6C2B728-4D51-4E28-BAB1-29E37D02B904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877E4DA2-704A-4C4F-A1E7-8A104E003BF6}">
      <dgm:prSet phldrT="[Текст]" custT="1"/>
      <dgm:spPr/>
      <dgm:t>
        <a:bodyPr/>
        <a:lstStyle/>
        <a:p>
          <a:pPr algn="ctr"/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Развивают  </a:t>
          </a:r>
          <a:r>
            <a:rPr lang="ru-RU" sz="2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креативное</a:t>
          </a:r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логическое, наглядно-образное   мышление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4F0E9F-442B-4442-B805-3C07E54FF4D9}" cxnId="{70A4E3F6-A55F-4768-8303-34E41D994333}" type="parTrans">
      <dgm:prSet/>
      <dgm:spPr/>
      <dgm:t>
        <a:bodyPr/>
        <a:lstStyle/>
        <a:p>
          <a:endParaRPr lang="ru-RU"/>
        </a:p>
      </dgm:t>
    </dgm:pt>
    <dgm:pt modelId="{5707E787-D72C-4F4C-A27B-C21F739DC81B}" cxnId="{70A4E3F6-A55F-4768-8303-34E41D994333}" type="sibTrans">
      <dgm:prSet/>
      <dgm:spPr/>
      <dgm:t>
        <a:bodyPr/>
        <a:lstStyle/>
        <a:p>
          <a:endParaRPr lang="ru-RU"/>
        </a:p>
      </dgm:t>
    </dgm:pt>
    <dgm:pt modelId="{6A041A03-B0D6-4174-B345-5C97261A19DD}">
      <dgm:prSet custT="1"/>
      <dgm:spPr/>
      <dgm:t>
        <a:bodyPr/>
        <a:lstStyle/>
        <a:p>
          <a:pPr algn="ctr"/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Развивают внимание 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63E80C-B521-4808-89CE-61A5716E4975}" cxnId="{6ADAA500-68F2-48CA-9A8E-F0BF73F044F9}" type="parTrans">
      <dgm:prSet/>
      <dgm:spPr/>
      <dgm:t>
        <a:bodyPr/>
        <a:lstStyle/>
        <a:p>
          <a:endParaRPr lang="ru-RU"/>
        </a:p>
      </dgm:t>
    </dgm:pt>
    <dgm:pt modelId="{CB369CE0-5ACD-48CD-8C4B-1CCDFAA68336}" cxnId="{6ADAA500-68F2-48CA-9A8E-F0BF73F044F9}" type="sibTrans">
      <dgm:prSet/>
      <dgm:spPr/>
      <dgm:t>
        <a:bodyPr/>
        <a:lstStyle/>
        <a:p>
          <a:endParaRPr lang="ru-RU"/>
        </a:p>
      </dgm:t>
    </dgm:pt>
    <dgm:pt modelId="{BDEAEC79-BAB5-442E-A70F-9876EF1A7D67}">
      <dgm:prSet custT="1"/>
      <dgm:spPr/>
      <dgm:t>
        <a:bodyPr/>
        <a:lstStyle/>
        <a:p>
          <a:pPr algn="ctr"/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Развивают мелкую моторику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BF81C0-726F-4A83-BC1D-ED069FAB0639}" cxnId="{8D33B03F-9BBB-400B-B667-9D987F5DD7CC}" type="parTrans">
      <dgm:prSet/>
      <dgm:spPr/>
      <dgm:t>
        <a:bodyPr/>
        <a:lstStyle/>
        <a:p>
          <a:endParaRPr lang="ru-RU"/>
        </a:p>
      </dgm:t>
    </dgm:pt>
    <dgm:pt modelId="{EE1C66B8-6857-4302-951F-5C48F18D503B}" cxnId="{8D33B03F-9BBB-400B-B667-9D987F5DD7CC}" type="sibTrans">
      <dgm:prSet/>
      <dgm:spPr/>
      <dgm:t>
        <a:bodyPr/>
        <a:lstStyle/>
        <a:p>
          <a:endParaRPr lang="ru-RU"/>
        </a:p>
      </dgm:t>
    </dgm:pt>
    <dgm:pt modelId="{61794EFB-4DA1-4DE0-B7A4-C2466DAE1021}">
      <dgm:prSet custT="1"/>
      <dgm:spPr/>
      <dgm:t>
        <a:bodyPr/>
        <a:lstStyle/>
        <a:p>
          <a:pPr algn="ctr"/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Развивают  навыки счета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7BBEF5-206D-42F0-9A84-25DFE010CA8C}" cxnId="{438A0460-6377-449F-9A51-2574680FDB6E}" type="parTrans">
      <dgm:prSet/>
      <dgm:spPr/>
      <dgm:t>
        <a:bodyPr/>
        <a:lstStyle/>
        <a:p>
          <a:endParaRPr lang="ru-RU"/>
        </a:p>
      </dgm:t>
    </dgm:pt>
    <dgm:pt modelId="{628BE735-8DCC-486E-8C91-81A7E5E62B09}" cxnId="{438A0460-6377-449F-9A51-2574680FDB6E}" type="sibTrans">
      <dgm:prSet/>
      <dgm:spPr/>
      <dgm:t>
        <a:bodyPr/>
        <a:lstStyle/>
        <a:p>
          <a:endParaRPr lang="ru-RU"/>
        </a:p>
      </dgm:t>
    </dgm:pt>
    <dgm:pt modelId="{D6A21FF8-74EA-4793-B5D3-5EBC27395085}">
      <dgm:prSet custT="1"/>
      <dgm:spPr/>
      <dgm:t>
        <a:bodyPr/>
        <a:lstStyle/>
        <a:p>
          <a:pPr algn="ctr"/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Формируют  начальные представления о геометрии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6EB7D1-89E6-4E50-BE33-54A0BB009473}" cxnId="{817D3BEA-D7F2-4156-BA42-0616C1334FEC}" type="parTrans">
      <dgm:prSet/>
      <dgm:spPr/>
      <dgm:t>
        <a:bodyPr/>
        <a:lstStyle/>
        <a:p>
          <a:endParaRPr lang="ru-RU"/>
        </a:p>
      </dgm:t>
    </dgm:pt>
    <dgm:pt modelId="{B26B4680-0990-4175-A704-4C64C9BC484F}" cxnId="{817D3BEA-D7F2-4156-BA42-0616C1334FEC}" type="sibTrans">
      <dgm:prSet/>
      <dgm:spPr/>
      <dgm:t>
        <a:bodyPr/>
        <a:lstStyle/>
        <a:p>
          <a:endParaRPr lang="ru-RU"/>
        </a:p>
      </dgm:t>
    </dgm:pt>
    <dgm:pt modelId="{561CB120-C7D1-4FBF-9A43-2522897CCC6A}">
      <dgm:prSet custT="1"/>
      <dgm:spPr/>
      <dgm:t>
        <a:bodyPr/>
        <a:lstStyle/>
        <a:p>
          <a:pPr algn="ctr"/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Закрепляют знания о цветах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F1C708-3785-43A0-8449-8602A280FD28}" cxnId="{D324EB49-91F5-44CA-A0D7-75F7143EA436}" type="parTrans">
      <dgm:prSet/>
      <dgm:spPr/>
      <dgm:t>
        <a:bodyPr/>
        <a:lstStyle/>
        <a:p>
          <a:endParaRPr lang="ru-RU"/>
        </a:p>
      </dgm:t>
    </dgm:pt>
    <dgm:pt modelId="{10F4B832-7E04-4607-B6DF-3E106B002C2A}" cxnId="{D324EB49-91F5-44CA-A0D7-75F7143EA436}" type="sibTrans">
      <dgm:prSet/>
      <dgm:spPr/>
      <dgm:t>
        <a:bodyPr/>
        <a:lstStyle/>
        <a:p>
          <a:endParaRPr lang="ru-RU"/>
        </a:p>
      </dgm:t>
    </dgm:pt>
    <dgm:pt modelId="{FA404F22-450B-4603-A6EE-AC21CE92A3CE}" type="pres">
      <dgm:prSet presAssocID="{66C2B728-4D51-4E28-BAB1-29E37D02B90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152132-ECE3-4CE0-99EA-16BE90713C6E}" type="pres">
      <dgm:prSet presAssocID="{877E4DA2-704A-4C4F-A1E7-8A104E003BF6}" presName="parentLin" presStyleCnt="0"/>
      <dgm:spPr/>
    </dgm:pt>
    <dgm:pt modelId="{FBF951EB-BE83-46E5-A78B-57048F342A20}" type="pres">
      <dgm:prSet presAssocID="{877E4DA2-704A-4C4F-A1E7-8A104E003BF6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D626F244-5375-4D12-8E04-3BAC99DCB210}" type="pres">
      <dgm:prSet presAssocID="{877E4DA2-704A-4C4F-A1E7-8A104E003BF6}" presName="parentText" presStyleLbl="node1" presStyleIdx="0" presStyleCnt="6" custScaleX="137628" custScaleY="120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4D737-2DB4-482E-96DA-FA21747664BD}" type="pres">
      <dgm:prSet presAssocID="{877E4DA2-704A-4C4F-A1E7-8A104E003BF6}" presName="negativeSpace" presStyleCnt="0"/>
      <dgm:spPr/>
    </dgm:pt>
    <dgm:pt modelId="{AD1D1325-0C81-47D3-8D5C-A713620CF45D}" type="pres">
      <dgm:prSet presAssocID="{877E4DA2-704A-4C4F-A1E7-8A104E003BF6}" presName="childText" presStyleLbl="conFgAcc1" presStyleIdx="0" presStyleCnt="6">
        <dgm:presLayoutVars>
          <dgm:bulletEnabled val="1"/>
        </dgm:presLayoutVars>
      </dgm:prSet>
      <dgm:spPr/>
    </dgm:pt>
    <dgm:pt modelId="{356BBC1A-E6D5-413D-BB75-F40416AAF50F}" type="pres">
      <dgm:prSet presAssocID="{5707E787-D72C-4F4C-A27B-C21F739DC81B}" presName="spaceBetweenRectangles" presStyleCnt="0"/>
      <dgm:spPr/>
    </dgm:pt>
    <dgm:pt modelId="{0AFE1C7E-E16A-465E-AABF-14C710CE175D}" type="pres">
      <dgm:prSet presAssocID="{6A041A03-B0D6-4174-B345-5C97261A19DD}" presName="parentLin" presStyleCnt="0"/>
      <dgm:spPr/>
    </dgm:pt>
    <dgm:pt modelId="{8CFCADFF-F8FE-4451-9E0C-CD4D1639D5C7}" type="pres">
      <dgm:prSet presAssocID="{6A041A03-B0D6-4174-B345-5C97261A19DD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D21F3C87-0B47-4D16-AC06-AB6C1B7E5A25}" type="pres">
      <dgm:prSet presAssocID="{6A041A03-B0D6-4174-B345-5C97261A19DD}" presName="parentText" presStyleLbl="node1" presStyleIdx="1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79AE1-AA27-458D-8E2D-F40488013CA1}" type="pres">
      <dgm:prSet presAssocID="{6A041A03-B0D6-4174-B345-5C97261A19DD}" presName="negativeSpace" presStyleCnt="0"/>
      <dgm:spPr/>
    </dgm:pt>
    <dgm:pt modelId="{546F5D67-3545-47A2-A319-534E29714B07}" type="pres">
      <dgm:prSet presAssocID="{6A041A03-B0D6-4174-B345-5C97261A19DD}" presName="childText" presStyleLbl="conFgAcc1" presStyleIdx="1" presStyleCnt="6">
        <dgm:presLayoutVars>
          <dgm:bulletEnabled val="1"/>
        </dgm:presLayoutVars>
      </dgm:prSet>
      <dgm:spPr/>
    </dgm:pt>
    <dgm:pt modelId="{6A44C49C-B6E9-4125-AB85-AE8609276BF1}" type="pres">
      <dgm:prSet presAssocID="{CB369CE0-5ACD-48CD-8C4B-1CCDFAA68336}" presName="spaceBetweenRectangles" presStyleCnt="0"/>
      <dgm:spPr/>
    </dgm:pt>
    <dgm:pt modelId="{865E79D9-C6AF-4148-86D7-DC41A6216CDF}" type="pres">
      <dgm:prSet presAssocID="{BDEAEC79-BAB5-442E-A70F-9876EF1A7D67}" presName="parentLin" presStyleCnt="0"/>
      <dgm:spPr/>
    </dgm:pt>
    <dgm:pt modelId="{D508D589-5717-40AF-AFDD-069E55BC5FAF}" type="pres">
      <dgm:prSet presAssocID="{BDEAEC79-BAB5-442E-A70F-9876EF1A7D67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4D7BF223-A421-44D9-9E2A-C98BD80EA019}" type="pres">
      <dgm:prSet presAssocID="{BDEAEC79-BAB5-442E-A70F-9876EF1A7D67}" presName="parentText" presStyleLbl="node1" presStyleIdx="2" presStyleCnt="6" custScaleX="1421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56F7DC-7084-4D37-9915-DF70A74B29FE}" type="pres">
      <dgm:prSet presAssocID="{BDEAEC79-BAB5-442E-A70F-9876EF1A7D67}" presName="negativeSpace" presStyleCnt="0"/>
      <dgm:spPr/>
    </dgm:pt>
    <dgm:pt modelId="{274CDF7D-3541-4EFA-81C7-1487F29CB3BC}" type="pres">
      <dgm:prSet presAssocID="{BDEAEC79-BAB5-442E-A70F-9876EF1A7D67}" presName="childText" presStyleLbl="conFgAcc1" presStyleIdx="2" presStyleCnt="6">
        <dgm:presLayoutVars>
          <dgm:bulletEnabled val="1"/>
        </dgm:presLayoutVars>
      </dgm:prSet>
      <dgm:spPr/>
    </dgm:pt>
    <dgm:pt modelId="{48F7B337-3211-44DD-B70B-DF9BFEC1FF50}" type="pres">
      <dgm:prSet presAssocID="{EE1C66B8-6857-4302-951F-5C48F18D503B}" presName="spaceBetweenRectangles" presStyleCnt="0"/>
      <dgm:spPr/>
    </dgm:pt>
    <dgm:pt modelId="{CCA62D5B-D1A3-457B-B453-C9A1E0EA7B4A}" type="pres">
      <dgm:prSet presAssocID="{61794EFB-4DA1-4DE0-B7A4-C2466DAE1021}" presName="parentLin" presStyleCnt="0"/>
      <dgm:spPr/>
    </dgm:pt>
    <dgm:pt modelId="{13DE594D-6801-45AD-8218-49C0B8D7BC85}" type="pres">
      <dgm:prSet presAssocID="{61794EFB-4DA1-4DE0-B7A4-C2466DAE1021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521033F6-712F-450F-9DE8-90732A84A643}" type="pres">
      <dgm:prSet presAssocID="{61794EFB-4DA1-4DE0-B7A4-C2466DAE1021}" presName="parentText" presStyleLbl="node1" presStyleIdx="3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C1D3EC-FD2F-4506-9B4D-BA518D56674A}" type="pres">
      <dgm:prSet presAssocID="{61794EFB-4DA1-4DE0-B7A4-C2466DAE1021}" presName="negativeSpace" presStyleCnt="0"/>
      <dgm:spPr/>
    </dgm:pt>
    <dgm:pt modelId="{E3087508-DA6E-40B9-BAC6-C38070367A43}" type="pres">
      <dgm:prSet presAssocID="{61794EFB-4DA1-4DE0-B7A4-C2466DAE1021}" presName="childText" presStyleLbl="conFgAcc1" presStyleIdx="3" presStyleCnt="6">
        <dgm:presLayoutVars>
          <dgm:bulletEnabled val="1"/>
        </dgm:presLayoutVars>
      </dgm:prSet>
      <dgm:spPr/>
    </dgm:pt>
    <dgm:pt modelId="{1F65AAAF-C80E-45E0-B16A-28B646798934}" type="pres">
      <dgm:prSet presAssocID="{628BE735-8DCC-486E-8C91-81A7E5E62B09}" presName="spaceBetweenRectangles" presStyleCnt="0"/>
      <dgm:spPr/>
    </dgm:pt>
    <dgm:pt modelId="{3155CF85-F67C-4A69-9E71-596C47DEF80C}" type="pres">
      <dgm:prSet presAssocID="{D6A21FF8-74EA-4793-B5D3-5EBC27395085}" presName="parentLin" presStyleCnt="0"/>
      <dgm:spPr/>
    </dgm:pt>
    <dgm:pt modelId="{D33D99FB-3454-4161-A469-BE18E979240D}" type="pres">
      <dgm:prSet presAssocID="{D6A21FF8-74EA-4793-B5D3-5EBC27395085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200F80D9-9028-4224-9298-B6993DCAD0D2}" type="pres">
      <dgm:prSet presAssocID="{D6A21FF8-74EA-4793-B5D3-5EBC27395085}" presName="parentText" presStyleLbl="node1" presStyleIdx="4" presStyleCnt="6" custScaleX="142857" custScaleY="1186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522E86-F91E-42A5-941E-9202AA606CBA}" type="pres">
      <dgm:prSet presAssocID="{D6A21FF8-74EA-4793-B5D3-5EBC27395085}" presName="negativeSpace" presStyleCnt="0"/>
      <dgm:spPr/>
    </dgm:pt>
    <dgm:pt modelId="{C9595E2E-4664-4DD0-957A-9747F9F95C63}" type="pres">
      <dgm:prSet presAssocID="{D6A21FF8-74EA-4793-B5D3-5EBC27395085}" presName="childText" presStyleLbl="conFgAcc1" presStyleIdx="4" presStyleCnt="6">
        <dgm:presLayoutVars>
          <dgm:bulletEnabled val="1"/>
        </dgm:presLayoutVars>
      </dgm:prSet>
      <dgm:spPr/>
    </dgm:pt>
    <dgm:pt modelId="{804C4B24-5023-43F1-9EA6-DF85A0E5911B}" type="pres">
      <dgm:prSet presAssocID="{B26B4680-0990-4175-A704-4C64C9BC484F}" presName="spaceBetweenRectangles" presStyleCnt="0"/>
      <dgm:spPr/>
    </dgm:pt>
    <dgm:pt modelId="{013C48D7-5ED6-429A-AA87-ACA8E1564AA0}" type="pres">
      <dgm:prSet presAssocID="{561CB120-C7D1-4FBF-9A43-2522897CCC6A}" presName="parentLin" presStyleCnt="0"/>
      <dgm:spPr/>
    </dgm:pt>
    <dgm:pt modelId="{B25E564B-B9E3-4ED2-B0F5-1BD2ECFAF183}" type="pres">
      <dgm:prSet presAssocID="{561CB120-C7D1-4FBF-9A43-2522897CCC6A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DBDECF6C-F2A5-4E16-99C5-415BE1ECE04D}" type="pres">
      <dgm:prSet presAssocID="{561CB120-C7D1-4FBF-9A43-2522897CCC6A}" presName="parentText" presStyleLbl="node1" presStyleIdx="5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59F3B-5C00-43BA-B319-1490C849EDD5}" type="pres">
      <dgm:prSet presAssocID="{561CB120-C7D1-4FBF-9A43-2522897CCC6A}" presName="negativeSpace" presStyleCnt="0"/>
      <dgm:spPr/>
    </dgm:pt>
    <dgm:pt modelId="{89DA7E07-4DA1-41BC-956C-6C758876571C}" type="pres">
      <dgm:prSet presAssocID="{561CB120-C7D1-4FBF-9A43-2522897CCC6A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9F408A03-8CE3-4621-A847-6C82D2FFC129}" type="presOf" srcId="{61794EFB-4DA1-4DE0-B7A4-C2466DAE1021}" destId="{13DE594D-6801-45AD-8218-49C0B8D7BC85}" srcOrd="0" destOrd="0" presId="urn:microsoft.com/office/officeart/2005/8/layout/list1"/>
    <dgm:cxn modelId="{8DD6DA8C-333B-4E90-BD6B-9274539047A4}" type="presOf" srcId="{561CB120-C7D1-4FBF-9A43-2522897CCC6A}" destId="{DBDECF6C-F2A5-4E16-99C5-415BE1ECE04D}" srcOrd="1" destOrd="0" presId="urn:microsoft.com/office/officeart/2005/8/layout/list1"/>
    <dgm:cxn modelId="{D324EB49-91F5-44CA-A0D7-75F7143EA436}" srcId="{66C2B728-4D51-4E28-BAB1-29E37D02B904}" destId="{561CB120-C7D1-4FBF-9A43-2522897CCC6A}" srcOrd="5" destOrd="0" parTransId="{61F1C708-3785-43A0-8449-8602A280FD28}" sibTransId="{10F4B832-7E04-4607-B6DF-3E106B002C2A}"/>
    <dgm:cxn modelId="{6B8B0BA4-8AD9-46AE-B253-658EFEA48E3C}" type="presOf" srcId="{D6A21FF8-74EA-4793-B5D3-5EBC27395085}" destId="{200F80D9-9028-4224-9298-B6993DCAD0D2}" srcOrd="1" destOrd="0" presId="urn:microsoft.com/office/officeart/2005/8/layout/list1"/>
    <dgm:cxn modelId="{438A0460-6377-449F-9A51-2574680FDB6E}" srcId="{66C2B728-4D51-4E28-BAB1-29E37D02B904}" destId="{61794EFB-4DA1-4DE0-B7A4-C2466DAE1021}" srcOrd="3" destOrd="0" parTransId="{EB7BBEF5-206D-42F0-9A84-25DFE010CA8C}" sibTransId="{628BE735-8DCC-486E-8C91-81A7E5E62B09}"/>
    <dgm:cxn modelId="{F5297DC4-8311-4A7E-B969-77981D0D7BBF}" type="presOf" srcId="{6A041A03-B0D6-4174-B345-5C97261A19DD}" destId="{8CFCADFF-F8FE-4451-9E0C-CD4D1639D5C7}" srcOrd="0" destOrd="0" presId="urn:microsoft.com/office/officeart/2005/8/layout/list1"/>
    <dgm:cxn modelId="{D17E1645-894D-4277-BDB2-9818130B2915}" type="presOf" srcId="{561CB120-C7D1-4FBF-9A43-2522897CCC6A}" destId="{B25E564B-B9E3-4ED2-B0F5-1BD2ECFAF183}" srcOrd="0" destOrd="0" presId="urn:microsoft.com/office/officeart/2005/8/layout/list1"/>
    <dgm:cxn modelId="{70A4E3F6-A55F-4768-8303-34E41D994333}" srcId="{66C2B728-4D51-4E28-BAB1-29E37D02B904}" destId="{877E4DA2-704A-4C4F-A1E7-8A104E003BF6}" srcOrd="0" destOrd="0" parTransId="{BD4F0E9F-442B-4442-B805-3C07E54FF4D9}" sibTransId="{5707E787-D72C-4F4C-A27B-C21F739DC81B}"/>
    <dgm:cxn modelId="{669B5CD7-A2FF-42CD-810E-462F84822934}" type="presOf" srcId="{66C2B728-4D51-4E28-BAB1-29E37D02B904}" destId="{FA404F22-450B-4603-A6EE-AC21CE92A3CE}" srcOrd="0" destOrd="0" presId="urn:microsoft.com/office/officeart/2005/8/layout/list1"/>
    <dgm:cxn modelId="{E1FF3970-BEE7-4A0D-92E7-5CB940702397}" type="presOf" srcId="{61794EFB-4DA1-4DE0-B7A4-C2466DAE1021}" destId="{521033F6-712F-450F-9DE8-90732A84A643}" srcOrd="1" destOrd="0" presId="urn:microsoft.com/office/officeart/2005/8/layout/list1"/>
    <dgm:cxn modelId="{817D3BEA-D7F2-4156-BA42-0616C1334FEC}" srcId="{66C2B728-4D51-4E28-BAB1-29E37D02B904}" destId="{D6A21FF8-74EA-4793-B5D3-5EBC27395085}" srcOrd="4" destOrd="0" parTransId="{D96EB7D1-89E6-4E50-BE33-54A0BB009473}" sibTransId="{B26B4680-0990-4175-A704-4C64C9BC484F}"/>
    <dgm:cxn modelId="{8ACC80C9-0780-445E-A8B6-C02462AF2773}" type="presOf" srcId="{BDEAEC79-BAB5-442E-A70F-9876EF1A7D67}" destId="{4D7BF223-A421-44D9-9E2A-C98BD80EA019}" srcOrd="1" destOrd="0" presId="urn:microsoft.com/office/officeart/2005/8/layout/list1"/>
    <dgm:cxn modelId="{6ADAA500-68F2-48CA-9A8E-F0BF73F044F9}" srcId="{66C2B728-4D51-4E28-BAB1-29E37D02B904}" destId="{6A041A03-B0D6-4174-B345-5C97261A19DD}" srcOrd="1" destOrd="0" parTransId="{C963E80C-B521-4808-89CE-61A5716E4975}" sibTransId="{CB369CE0-5ACD-48CD-8C4B-1CCDFAA68336}"/>
    <dgm:cxn modelId="{A67B1749-0ADA-43B5-8044-834C818B4C38}" type="presOf" srcId="{877E4DA2-704A-4C4F-A1E7-8A104E003BF6}" destId="{FBF951EB-BE83-46E5-A78B-57048F342A20}" srcOrd="0" destOrd="0" presId="urn:microsoft.com/office/officeart/2005/8/layout/list1"/>
    <dgm:cxn modelId="{A241A9EC-4A40-415D-BA7C-12C253FDECBE}" type="presOf" srcId="{6A041A03-B0D6-4174-B345-5C97261A19DD}" destId="{D21F3C87-0B47-4D16-AC06-AB6C1B7E5A25}" srcOrd="1" destOrd="0" presId="urn:microsoft.com/office/officeart/2005/8/layout/list1"/>
    <dgm:cxn modelId="{8D33B03F-9BBB-400B-B667-9D987F5DD7CC}" srcId="{66C2B728-4D51-4E28-BAB1-29E37D02B904}" destId="{BDEAEC79-BAB5-442E-A70F-9876EF1A7D67}" srcOrd="2" destOrd="0" parTransId="{3BBF81C0-726F-4A83-BC1D-ED069FAB0639}" sibTransId="{EE1C66B8-6857-4302-951F-5C48F18D503B}"/>
    <dgm:cxn modelId="{E3427EA5-5AE4-48CC-AC1A-88AD7480306E}" type="presOf" srcId="{877E4DA2-704A-4C4F-A1E7-8A104E003BF6}" destId="{D626F244-5375-4D12-8E04-3BAC99DCB210}" srcOrd="1" destOrd="0" presId="urn:microsoft.com/office/officeart/2005/8/layout/list1"/>
    <dgm:cxn modelId="{A14973BB-CBA5-45B6-A2D2-F7F54262BD70}" type="presOf" srcId="{D6A21FF8-74EA-4793-B5D3-5EBC27395085}" destId="{D33D99FB-3454-4161-A469-BE18E979240D}" srcOrd="0" destOrd="0" presId="urn:microsoft.com/office/officeart/2005/8/layout/list1"/>
    <dgm:cxn modelId="{A2452296-CD7C-4BE4-BD06-D22A1747DE69}" type="presOf" srcId="{BDEAEC79-BAB5-442E-A70F-9876EF1A7D67}" destId="{D508D589-5717-40AF-AFDD-069E55BC5FAF}" srcOrd="0" destOrd="0" presId="urn:microsoft.com/office/officeart/2005/8/layout/list1"/>
    <dgm:cxn modelId="{8ED9C8A6-E8F5-4126-8A0A-8DD093E47E41}" type="presParOf" srcId="{FA404F22-450B-4603-A6EE-AC21CE92A3CE}" destId="{80152132-ECE3-4CE0-99EA-16BE90713C6E}" srcOrd="0" destOrd="0" presId="urn:microsoft.com/office/officeart/2005/8/layout/list1"/>
    <dgm:cxn modelId="{BF3BD07E-E0E6-411A-A27C-FFE0E06EB0E9}" type="presParOf" srcId="{80152132-ECE3-4CE0-99EA-16BE90713C6E}" destId="{FBF951EB-BE83-46E5-A78B-57048F342A20}" srcOrd="0" destOrd="0" presId="urn:microsoft.com/office/officeart/2005/8/layout/list1"/>
    <dgm:cxn modelId="{0ECE6144-EB66-4019-9667-FB95846FF18E}" type="presParOf" srcId="{80152132-ECE3-4CE0-99EA-16BE90713C6E}" destId="{D626F244-5375-4D12-8E04-3BAC99DCB210}" srcOrd="1" destOrd="0" presId="urn:microsoft.com/office/officeart/2005/8/layout/list1"/>
    <dgm:cxn modelId="{32D9D6FD-12B5-44C9-8DB4-B2FCD0F12B85}" type="presParOf" srcId="{FA404F22-450B-4603-A6EE-AC21CE92A3CE}" destId="{D024D737-2DB4-482E-96DA-FA21747664BD}" srcOrd="1" destOrd="0" presId="urn:microsoft.com/office/officeart/2005/8/layout/list1"/>
    <dgm:cxn modelId="{8C3B4A02-27E8-49CF-9084-74EF3F5C8180}" type="presParOf" srcId="{FA404F22-450B-4603-A6EE-AC21CE92A3CE}" destId="{AD1D1325-0C81-47D3-8D5C-A713620CF45D}" srcOrd="2" destOrd="0" presId="urn:microsoft.com/office/officeart/2005/8/layout/list1"/>
    <dgm:cxn modelId="{E19AEF87-39CE-46A9-A9F3-A3F67E44EE9F}" type="presParOf" srcId="{FA404F22-450B-4603-A6EE-AC21CE92A3CE}" destId="{356BBC1A-E6D5-413D-BB75-F40416AAF50F}" srcOrd="3" destOrd="0" presId="urn:microsoft.com/office/officeart/2005/8/layout/list1"/>
    <dgm:cxn modelId="{05466953-C6D0-416A-9888-1E90DD853505}" type="presParOf" srcId="{FA404F22-450B-4603-A6EE-AC21CE92A3CE}" destId="{0AFE1C7E-E16A-465E-AABF-14C710CE175D}" srcOrd="4" destOrd="0" presId="urn:microsoft.com/office/officeart/2005/8/layout/list1"/>
    <dgm:cxn modelId="{40EDDDC8-6287-4299-A71D-F56CFC0356D2}" type="presParOf" srcId="{0AFE1C7E-E16A-465E-AABF-14C710CE175D}" destId="{8CFCADFF-F8FE-4451-9E0C-CD4D1639D5C7}" srcOrd="0" destOrd="0" presId="urn:microsoft.com/office/officeart/2005/8/layout/list1"/>
    <dgm:cxn modelId="{9105FB4E-0167-4770-A325-4426B1EE9FC6}" type="presParOf" srcId="{0AFE1C7E-E16A-465E-AABF-14C710CE175D}" destId="{D21F3C87-0B47-4D16-AC06-AB6C1B7E5A25}" srcOrd="1" destOrd="0" presId="urn:microsoft.com/office/officeart/2005/8/layout/list1"/>
    <dgm:cxn modelId="{03D0B53F-EE0F-4E5A-A8C2-B9A266D1EB23}" type="presParOf" srcId="{FA404F22-450B-4603-A6EE-AC21CE92A3CE}" destId="{17A79AE1-AA27-458D-8E2D-F40488013CA1}" srcOrd="5" destOrd="0" presId="urn:microsoft.com/office/officeart/2005/8/layout/list1"/>
    <dgm:cxn modelId="{CC33E174-9896-4D53-9086-2251FDBD21A1}" type="presParOf" srcId="{FA404F22-450B-4603-A6EE-AC21CE92A3CE}" destId="{546F5D67-3545-47A2-A319-534E29714B07}" srcOrd="6" destOrd="0" presId="urn:microsoft.com/office/officeart/2005/8/layout/list1"/>
    <dgm:cxn modelId="{7459C8C5-3D1C-42A9-A862-CFB1CCC241AB}" type="presParOf" srcId="{FA404F22-450B-4603-A6EE-AC21CE92A3CE}" destId="{6A44C49C-B6E9-4125-AB85-AE8609276BF1}" srcOrd="7" destOrd="0" presId="urn:microsoft.com/office/officeart/2005/8/layout/list1"/>
    <dgm:cxn modelId="{37BF8CA0-16B0-463D-9F2C-7DE44DACBD13}" type="presParOf" srcId="{FA404F22-450B-4603-A6EE-AC21CE92A3CE}" destId="{865E79D9-C6AF-4148-86D7-DC41A6216CDF}" srcOrd="8" destOrd="0" presId="urn:microsoft.com/office/officeart/2005/8/layout/list1"/>
    <dgm:cxn modelId="{B8F3F7C4-8B67-41BE-81E3-7E27CC75B0D6}" type="presParOf" srcId="{865E79D9-C6AF-4148-86D7-DC41A6216CDF}" destId="{D508D589-5717-40AF-AFDD-069E55BC5FAF}" srcOrd="0" destOrd="0" presId="urn:microsoft.com/office/officeart/2005/8/layout/list1"/>
    <dgm:cxn modelId="{41161E34-051D-4664-8832-40F13D9F9D2E}" type="presParOf" srcId="{865E79D9-C6AF-4148-86D7-DC41A6216CDF}" destId="{4D7BF223-A421-44D9-9E2A-C98BD80EA019}" srcOrd="1" destOrd="0" presId="urn:microsoft.com/office/officeart/2005/8/layout/list1"/>
    <dgm:cxn modelId="{C7270E79-BAD7-4EFE-A597-2E4CE78FC079}" type="presParOf" srcId="{FA404F22-450B-4603-A6EE-AC21CE92A3CE}" destId="{C556F7DC-7084-4D37-9915-DF70A74B29FE}" srcOrd="9" destOrd="0" presId="urn:microsoft.com/office/officeart/2005/8/layout/list1"/>
    <dgm:cxn modelId="{AFA4BB2A-09E9-4E0E-A973-EF0E5BE53B42}" type="presParOf" srcId="{FA404F22-450B-4603-A6EE-AC21CE92A3CE}" destId="{274CDF7D-3541-4EFA-81C7-1487F29CB3BC}" srcOrd="10" destOrd="0" presId="urn:microsoft.com/office/officeart/2005/8/layout/list1"/>
    <dgm:cxn modelId="{861F2E56-F3EB-43B0-816D-CAA0BAE506DC}" type="presParOf" srcId="{FA404F22-450B-4603-A6EE-AC21CE92A3CE}" destId="{48F7B337-3211-44DD-B70B-DF9BFEC1FF50}" srcOrd="11" destOrd="0" presId="urn:microsoft.com/office/officeart/2005/8/layout/list1"/>
    <dgm:cxn modelId="{8121CE98-AD25-47AF-AE2F-988F9B829122}" type="presParOf" srcId="{FA404F22-450B-4603-A6EE-AC21CE92A3CE}" destId="{CCA62D5B-D1A3-457B-B453-C9A1E0EA7B4A}" srcOrd="12" destOrd="0" presId="urn:microsoft.com/office/officeart/2005/8/layout/list1"/>
    <dgm:cxn modelId="{7D6E88E9-85CD-493C-B553-B522C28FE3E1}" type="presParOf" srcId="{CCA62D5B-D1A3-457B-B453-C9A1E0EA7B4A}" destId="{13DE594D-6801-45AD-8218-49C0B8D7BC85}" srcOrd="0" destOrd="0" presId="urn:microsoft.com/office/officeart/2005/8/layout/list1"/>
    <dgm:cxn modelId="{A6144B2E-69F9-411D-981E-FEFCD57BDC7B}" type="presParOf" srcId="{CCA62D5B-D1A3-457B-B453-C9A1E0EA7B4A}" destId="{521033F6-712F-450F-9DE8-90732A84A643}" srcOrd="1" destOrd="0" presId="urn:microsoft.com/office/officeart/2005/8/layout/list1"/>
    <dgm:cxn modelId="{EB4D8744-C36F-4B4F-A3F6-F338BBE9E08F}" type="presParOf" srcId="{FA404F22-450B-4603-A6EE-AC21CE92A3CE}" destId="{ECC1D3EC-FD2F-4506-9B4D-BA518D56674A}" srcOrd="13" destOrd="0" presId="urn:microsoft.com/office/officeart/2005/8/layout/list1"/>
    <dgm:cxn modelId="{7C9059EF-E03E-43E5-B87D-F7C31DBCEBE0}" type="presParOf" srcId="{FA404F22-450B-4603-A6EE-AC21CE92A3CE}" destId="{E3087508-DA6E-40B9-BAC6-C38070367A43}" srcOrd="14" destOrd="0" presId="urn:microsoft.com/office/officeart/2005/8/layout/list1"/>
    <dgm:cxn modelId="{21920452-BC08-4C11-B73F-6CFD29D72A7A}" type="presParOf" srcId="{FA404F22-450B-4603-A6EE-AC21CE92A3CE}" destId="{1F65AAAF-C80E-45E0-B16A-28B646798934}" srcOrd="15" destOrd="0" presId="urn:microsoft.com/office/officeart/2005/8/layout/list1"/>
    <dgm:cxn modelId="{D1552BCE-BEF2-4761-970C-B2690BDEA803}" type="presParOf" srcId="{FA404F22-450B-4603-A6EE-AC21CE92A3CE}" destId="{3155CF85-F67C-4A69-9E71-596C47DEF80C}" srcOrd="16" destOrd="0" presId="urn:microsoft.com/office/officeart/2005/8/layout/list1"/>
    <dgm:cxn modelId="{A2014AB0-DC81-49BB-9FCF-5E5D75C3C2CF}" type="presParOf" srcId="{3155CF85-F67C-4A69-9E71-596C47DEF80C}" destId="{D33D99FB-3454-4161-A469-BE18E979240D}" srcOrd="0" destOrd="0" presId="urn:microsoft.com/office/officeart/2005/8/layout/list1"/>
    <dgm:cxn modelId="{9CC8B41B-C750-4E00-A6F8-59DB6EE81388}" type="presParOf" srcId="{3155CF85-F67C-4A69-9E71-596C47DEF80C}" destId="{200F80D9-9028-4224-9298-B6993DCAD0D2}" srcOrd="1" destOrd="0" presId="urn:microsoft.com/office/officeart/2005/8/layout/list1"/>
    <dgm:cxn modelId="{4CF0D646-AF08-46A5-BBD8-E06B0605FCD0}" type="presParOf" srcId="{FA404F22-450B-4603-A6EE-AC21CE92A3CE}" destId="{4C522E86-F91E-42A5-941E-9202AA606CBA}" srcOrd="17" destOrd="0" presId="urn:microsoft.com/office/officeart/2005/8/layout/list1"/>
    <dgm:cxn modelId="{4660E03D-D85E-4C31-AED1-4886D8028037}" type="presParOf" srcId="{FA404F22-450B-4603-A6EE-AC21CE92A3CE}" destId="{C9595E2E-4664-4DD0-957A-9747F9F95C63}" srcOrd="18" destOrd="0" presId="urn:microsoft.com/office/officeart/2005/8/layout/list1"/>
    <dgm:cxn modelId="{A43B8AE4-FD2F-4DD0-BBBE-43AF6A4B8017}" type="presParOf" srcId="{FA404F22-450B-4603-A6EE-AC21CE92A3CE}" destId="{804C4B24-5023-43F1-9EA6-DF85A0E5911B}" srcOrd="19" destOrd="0" presId="urn:microsoft.com/office/officeart/2005/8/layout/list1"/>
    <dgm:cxn modelId="{A8D1C7D4-1F29-4CD8-A1EB-8C1677B3205C}" type="presParOf" srcId="{FA404F22-450B-4603-A6EE-AC21CE92A3CE}" destId="{013C48D7-5ED6-429A-AA87-ACA8E1564AA0}" srcOrd="20" destOrd="0" presId="urn:microsoft.com/office/officeart/2005/8/layout/list1"/>
    <dgm:cxn modelId="{03D6B19B-9740-49DF-A463-3070C732137F}" type="presParOf" srcId="{013C48D7-5ED6-429A-AA87-ACA8E1564AA0}" destId="{B25E564B-B9E3-4ED2-B0F5-1BD2ECFAF183}" srcOrd="0" destOrd="0" presId="urn:microsoft.com/office/officeart/2005/8/layout/list1"/>
    <dgm:cxn modelId="{F6ED5146-D7F5-4773-9CEA-4C9BA1E0600B}" type="presParOf" srcId="{013C48D7-5ED6-429A-AA87-ACA8E1564AA0}" destId="{DBDECF6C-F2A5-4E16-99C5-415BE1ECE04D}" srcOrd="1" destOrd="0" presId="urn:microsoft.com/office/officeart/2005/8/layout/list1"/>
    <dgm:cxn modelId="{D7BBE2B8-A835-41FC-8C04-A82468D7E43B}" type="presParOf" srcId="{FA404F22-450B-4603-A6EE-AC21CE92A3CE}" destId="{5B659F3B-5C00-43BA-B319-1490C849EDD5}" srcOrd="21" destOrd="0" presId="urn:microsoft.com/office/officeart/2005/8/layout/list1"/>
    <dgm:cxn modelId="{5E7CAA42-78DE-4396-8613-3015D77638A0}" type="presParOf" srcId="{FA404F22-450B-4603-A6EE-AC21CE92A3CE}" destId="{89DA7E07-4DA1-41BC-956C-6C758876571C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CB3310-B854-4F14-B666-A45A319AA6FE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D68166-5925-4FD5-ADB7-D2F2A14460D0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на развитие интеллектуальных способностей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(А.З. </a:t>
          </a:r>
          <a:r>
            <a:rPr lang="ru-RU" sz="16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Зак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EA4C909-29F8-4B01-AE6B-B12F84C215A5}" cxnId="{E9D9AB1F-87A8-4C92-A7A6-1455BC01505B}" type="parTrans">
      <dgm:prSet/>
      <dgm:spPr/>
      <dgm:t>
        <a:bodyPr/>
        <a:lstStyle/>
        <a:p>
          <a:endParaRPr lang="ru-RU"/>
        </a:p>
      </dgm:t>
    </dgm:pt>
    <dgm:pt modelId="{D1EAB204-7852-4603-86EA-93860883E765}" cxnId="{E9D9AB1F-87A8-4C92-A7A6-1455BC01505B}" type="sibTrans">
      <dgm:prSet/>
      <dgm:spPr/>
      <dgm:t>
        <a:bodyPr/>
        <a:lstStyle/>
        <a:p>
          <a:endParaRPr lang="ru-RU"/>
        </a:p>
      </dgm:t>
    </dgm:pt>
    <dgm:pt modelId="{32CC61C8-DCE4-4D22-AA7D-61F5647ADBA6}">
      <dgm:prSet phldrT="[Текст]" phldr="1"/>
      <dgm:spPr/>
      <dgm:t>
        <a:bodyPr/>
        <a:lstStyle/>
        <a:p>
          <a:endParaRPr lang="ru-RU" dirty="0"/>
        </a:p>
      </dgm:t>
    </dgm:pt>
    <dgm:pt modelId="{A21D2180-8883-46AA-8E67-AB616C68550F}" cxnId="{41EAAA8A-4274-40DE-B9F7-9F17882CB2CC}" type="parTrans">
      <dgm:prSet/>
      <dgm:spPr/>
      <dgm:t>
        <a:bodyPr/>
        <a:lstStyle/>
        <a:p>
          <a:endParaRPr lang="ru-RU"/>
        </a:p>
      </dgm:t>
    </dgm:pt>
    <dgm:pt modelId="{F4584231-FB3B-4A47-B4B1-C9A22E4C8732}" cxnId="{41EAAA8A-4274-40DE-B9F7-9F17882CB2CC}" type="sibTrans">
      <dgm:prSet/>
      <dgm:spPr/>
      <dgm:t>
        <a:bodyPr/>
        <a:lstStyle/>
        <a:p>
          <a:endParaRPr lang="ru-RU"/>
        </a:p>
      </dgm:t>
    </dgm:pt>
    <dgm:pt modelId="{B900A10D-DD42-4D1F-91D1-618461FC9BD2}">
      <dgm:prSet phldrT="[Текст]" phldr="1"/>
      <dgm:spPr/>
      <dgm:t>
        <a:bodyPr/>
        <a:lstStyle/>
        <a:p>
          <a:endParaRPr lang="ru-RU"/>
        </a:p>
      </dgm:t>
    </dgm:pt>
    <dgm:pt modelId="{60C28DBC-54C4-451A-8D09-F7759CFD8099}" cxnId="{E8B9FA19-D9F9-4DA0-B021-0E75ED7EBC5F}" type="parTrans">
      <dgm:prSet/>
      <dgm:spPr/>
      <dgm:t>
        <a:bodyPr/>
        <a:lstStyle/>
        <a:p>
          <a:endParaRPr lang="ru-RU"/>
        </a:p>
      </dgm:t>
    </dgm:pt>
    <dgm:pt modelId="{675381A0-827E-4CB0-8E36-7AC6C39968B5}" cxnId="{E8B9FA19-D9F9-4DA0-B021-0E75ED7EBC5F}" type="sibTrans">
      <dgm:prSet/>
      <dgm:spPr/>
      <dgm:t>
        <a:bodyPr/>
        <a:lstStyle/>
        <a:p>
          <a:endParaRPr lang="ru-RU"/>
        </a:p>
      </dgm:t>
    </dgm:pt>
    <dgm:pt modelId="{2B3939D8-0515-48F8-9933-5B8BCEC0E969}">
      <dgm:prSet phldrT="[Текст]" phldr="1"/>
      <dgm:spPr/>
      <dgm:t>
        <a:bodyPr/>
        <a:lstStyle/>
        <a:p>
          <a:endParaRPr lang="ru-RU"/>
        </a:p>
      </dgm:t>
    </dgm:pt>
    <dgm:pt modelId="{CECF5D92-3484-4D4F-A892-C4FC8DCA6062}" cxnId="{05AB53BB-DC44-48D5-930B-897F529466D2}" type="parTrans">
      <dgm:prSet/>
      <dgm:spPr/>
      <dgm:t>
        <a:bodyPr/>
        <a:lstStyle/>
        <a:p>
          <a:endParaRPr lang="ru-RU"/>
        </a:p>
      </dgm:t>
    </dgm:pt>
    <dgm:pt modelId="{5F8603F5-F8E8-4C63-B393-41C3C2100E5C}" cxnId="{05AB53BB-DC44-48D5-930B-897F529466D2}" type="sibTrans">
      <dgm:prSet/>
      <dgm:spPr/>
      <dgm:t>
        <a:bodyPr/>
        <a:lstStyle/>
        <a:p>
          <a:endParaRPr lang="ru-RU"/>
        </a:p>
      </dgm:t>
    </dgm:pt>
    <dgm:pt modelId="{DF66290F-2680-4E09-B4F6-247194AF0CE1}">
      <dgm:prSet phldrT="[Текст]" phldr="1"/>
      <dgm:spPr/>
      <dgm:t>
        <a:bodyPr/>
        <a:lstStyle/>
        <a:p>
          <a:endParaRPr lang="ru-RU"/>
        </a:p>
      </dgm:t>
    </dgm:pt>
    <dgm:pt modelId="{4A6A0D5A-370A-42FA-AF97-30BA861A9591}" cxnId="{F3338AD2-B030-424C-B21C-4479BCE4FA3E}" type="parTrans">
      <dgm:prSet/>
      <dgm:spPr/>
      <dgm:t>
        <a:bodyPr/>
        <a:lstStyle/>
        <a:p>
          <a:endParaRPr lang="ru-RU"/>
        </a:p>
      </dgm:t>
    </dgm:pt>
    <dgm:pt modelId="{E614CD10-0C50-46D6-9C11-1DC921E758AF}" cxnId="{F3338AD2-B030-424C-B21C-4479BCE4FA3E}" type="sibTrans">
      <dgm:prSet/>
      <dgm:spPr/>
      <dgm:t>
        <a:bodyPr/>
        <a:lstStyle/>
        <a:p>
          <a:endParaRPr lang="ru-RU"/>
        </a:p>
      </dgm:t>
    </dgm:pt>
    <dgm:pt modelId="{CD0A323C-0B52-4722-9198-E05D555F196E}">
      <dgm:prSet phldrT="[Текст]" phldr="1"/>
      <dgm:spPr/>
      <dgm:t>
        <a:bodyPr/>
        <a:lstStyle/>
        <a:p>
          <a:endParaRPr lang="ru-RU"/>
        </a:p>
      </dgm:t>
    </dgm:pt>
    <dgm:pt modelId="{BF1183CF-175E-4DAA-8F4B-70E79DE73B70}" cxnId="{783D5BEC-D426-4D70-957B-055709141A88}" type="parTrans">
      <dgm:prSet/>
      <dgm:spPr/>
      <dgm:t>
        <a:bodyPr/>
        <a:lstStyle/>
        <a:p>
          <a:endParaRPr lang="ru-RU"/>
        </a:p>
      </dgm:t>
    </dgm:pt>
    <dgm:pt modelId="{3E80FFE5-D5AA-4D6F-89C9-BE44C527CFDA}" cxnId="{783D5BEC-D426-4D70-957B-055709141A88}" type="sibTrans">
      <dgm:prSet/>
      <dgm:spPr/>
      <dgm:t>
        <a:bodyPr/>
        <a:lstStyle/>
        <a:p>
          <a:endParaRPr lang="ru-RU"/>
        </a:p>
      </dgm:t>
    </dgm:pt>
    <dgm:pt modelId="{551A81ED-DFBE-42A6-B144-0623D7B22349}">
      <dgm:prSet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Обучающие игры с элементами информатики и моделирования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(А.А. Столяр)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4C6417-9350-408F-B101-A87F6E92A36E}" cxnId="{8248D2A5-8EFB-43A8-8C68-28E6360A12BE}" type="parTrans">
      <dgm:prSet/>
      <dgm:spPr/>
      <dgm:t>
        <a:bodyPr/>
        <a:lstStyle/>
        <a:p>
          <a:endParaRPr lang="ru-RU"/>
        </a:p>
      </dgm:t>
    </dgm:pt>
    <dgm:pt modelId="{0D9CF3E3-1065-481F-ADD4-8768E3379BED}" cxnId="{8248D2A5-8EFB-43A8-8C68-28E6360A12BE}" type="sibTrans">
      <dgm:prSet/>
      <dgm:spPr/>
      <dgm:t>
        <a:bodyPr/>
        <a:lstStyle/>
        <a:p>
          <a:endParaRPr lang="ru-RU"/>
        </a:p>
      </dgm:t>
    </dgm:pt>
    <dgm:pt modelId="{F3D65B29-3AD6-45CB-8274-2C1CDF4BEF13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на развитие конструктивного и творческого мышления, комбинаторных способностей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>
            <a:lnSpc>
              <a:spcPct val="1000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(Б.П. Никитин, З.А. Михайлова, В.Г. Гоголева)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480D8C-994C-4738-AE7C-F60BD31C910F}" cxnId="{DD37D962-A7EB-4280-87FD-CEE0B3C2377A}" type="parTrans">
      <dgm:prSet/>
      <dgm:spPr/>
      <dgm:t>
        <a:bodyPr/>
        <a:lstStyle/>
        <a:p>
          <a:endParaRPr lang="ru-RU"/>
        </a:p>
      </dgm:t>
    </dgm:pt>
    <dgm:pt modelId="{168C66A0-4BF5-4EA7-89B8-239AF9957605}" cxnId="{DD37D962-A7EB-4280-87FD-CEE0B3C2377A}" type="sibTrans">
      <dgm:prSet/>
      <dgm:spPr/>
      <dgm:t>
        <a:bodyPr/>
        <a:lstStyle/>
        <a:p>
          <a:endParaRPr lang="ru-RU"/>
        </a:p>
      </dgm:t>
    </dgm:pt>
    <dgm:pt modelId="{6CD8EA80-AE81-4C6E-8A51-828BB2E1FEE9}">
      <dgm:prSet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с блоками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Дьенеша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959432-8B52-40D9-9B13-AC953355D2DB}" cxnId="{E579DE25-B9E7-4B80-BFE8-8C9343A38837}" type="parTrans">
      <dgm:prSet/>
      <dgm:spPr/>
      <dgm:t>
        <a:bodyPr/>
        <a:lstStyle/>
        <a:p>
          <a:endParaRPr lang="ru-RU"/>
        </a:p>
      </dgm:t>
    </dgm:pt>
    <dgm:pt modelId="{222264C4-E364-47E2-A312-286973488F4B}" cxnId="{E579DE25-B9E7-4B80-BFE8-8C9343A38837}" type="sibTrans">
      <dgm:prSet/>
      <dgm:spPr/>
      <dgm:t>
        <a:bodyPr/>
        <a:lstStyle/>
        <a:p>
          <a:endParaRPr lang="ru-RU"/>
        </a:p>
      </dgm:t>
    </dgm:pt>
    <dgm:pt modelId="{C3DD2C8A-D99D-410A-A2AC-D32BC6F53558}">
      <dgm:prSet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с цветными палочками Кюизенера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85B7F0-D46E-40BC-8F46-F66132D48A35}" cxnId="{223FC0DB-42E1-431D-B4F6-9C26C777BA10}" type="parTrans">
      <dgm:prSet/>
      <dgm:spPr/>
      <dgm:t>
        <a:bodyPr/>
        <a:lstStyle/>
        <a:p>
          <a:endParaRPr lang="ru-RU"/>
        </a:p>
      </dgm:t>
    </dgm:pt>
    <dgm:pt modelId="{59915594-2AB6-4B3B-A185-144DF1241EF0}" cxnId="{223FC0DB-42E1-431D-B4F6-9C26C777BA10}" type="sibTrans">
      <dgm:prSet/>
      <dgm:spPr/>
      <dgm:t>
        <a:bodyPr/>
        <a:lstStyle/>
        <a:p>
          <a:endParaRPr lang="ru-RU"/>
        </a:p>
      </dgm:t>
    </dgm:pt>
    <dgm:pt modelId="{1F34933E-AF4E-4208-B073-991BFA16D73E}">
      <dgm:prSet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Воскобовича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7D8CD8-14BA-44A8-BE4F-078FF34F39A2}" cxnId="{304B4330-0F93-4731-8366-3BF1CDF832E4}" type="parTrans">
      <dgm:prSet/>
      <dgm:spPr/>
      <dgm:t>
        <a:bodyPr/>
        <a:lstStyle/>
        <a:p>
          <a:endParaRPr lang="ru-RU"/>
        </a:p>
      </dgm:t>
    </dgm:pt>
    <dgm:pt modelId="{685AD4BF-A304-47FF-8584-4288A57A59A4}" cxnId="{304B4330-0F93-4731-8366-3BF1CDF832E4}" type="sibTrans">
      <dgm:prSet/>
      <dgm:spPr/>
      <dgm:t>
        <a:bodyPr/>
        <a:lstStyle/>
        <a:p>
          <a:endParaRPr lang="ru-RU"/>
        </a:p>
      </dgm:t>
    </dgm:pt>
    <dgm:pt modelId="{65945E40-DA22-4CF8-BE0B-DBD3154BF6F3}">
      <dgm:prSet/>
      <dgm:spPr/>
      <dgm:t>
        <a:bodyPr/>
        <a:lstStyle/>
        <a:p>
          <a:endParaRPr lang="ru-RU" dirty="0"/>
        </a:p>
      </dgm:t>
    </dgm:pt>
    <dgm:pt modelId="{B570DE59-5E6D-4F35-912B-CD1A13E84705}" cxnId="{722C41F0-1D2F-45B0-8649-0B81C1A2479A}" type="parTrans">
      <dgm:prSet/>
      <dgm:spPr/>
      <dgm:t>
        <a:bodyPr/>
        <a:lstStyle/>
        <a:p>
          <a:endParaRPr lang="ru-RU"/>
        </a:p>
      </dgm:t>
    </dgm:pt>
    <dgm:pt modelId="{F42594A8-54A5-4DDE-87D0-5691FE778216}" cxnId="{722C41F0-1D2F-45B0-8649-0B81C1A2479A}" type="sibTrans">
      <dgm:prSet/>
      <dgm:spPr/>
      <dgm:t>
        <a:bodyPr/>
        <a:lstStyle/>
        <a:p>
          <a:endParaRPr lang="ru-RU"/>
        </a:p>
      </dgm:t>
    </dgm:pt>
    <dgm:pt modelId="{76D69BF5-F7AF-4002-9836-2F2158036DC6}">
      <dgm:prSet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на развитие познавательных процессов с элементами моделирования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(Л.А. </a:t>
          </a:r>
          <a:r>
            <a:rPr lang="ru-RU" sz="16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Венгер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О.М. Дьяченко)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407D35-384A-457D-B434-9A674B1DCA47}" cxnId="{7410604B-F771-4E3E-9F13-9F32AB5AF024}" type="sibTrans">
      <dgm:prSet/>
      <dgm:spPr/>
      <dgm:t>
        <a:bodyPr/>
        <a:lstStyle/>
        <a:p>
          <a:endParaRPr lang="ru-RU"/>
        </a:p>
      </dgm:t>
    </dgm:pt>
    <dgm:pt modelId="{779D538C-4C14-4F48-B1C6-361149362EB7}" cxnId="{7410604B-F771-4E3E-9F13-9F32AB5AF024}" type="parTrans">
      <dgm:prSet/>
      <dgm:spPr/>
      <dgm:t>
        <a:bodyPr/>
        <a:lstStyle/>
        <a:p>
          <a:endParaRPr lang="ru-RU"/>
        </a:p>
      </dgm:t>
    </dgm:pt>
    <dgm:pt modelId="{1A73034F-3941-435B-949F-A53231AC7C1F}" type="pres">
      <dgm:prSet presAssocID="{B9CB3310-B854-4F14-B666-A45A319AA6F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57B3833-B944-454D-A1DA-F34E388E0E2E}" type="pres">
      <dgm:prSet presAssocID="{B9CB3310-B854-4F14-B666-A45A319AA6FE}" presName="Name1" presStyleCnt="0"/>
      <dgm:spPr/>
    </dgm:pt>
    <dgm:pt modelId="{60F863BD-22A7-4FBE-9878-5634F325EA57}" type="pres">
      <dgm:prSet presAssocID="{B9CB3310-B854-4F14-B666-A45A319AA6FE}" presName="cycle" presStyleCnt="0"/>
      <dgm:spPr/>
    </dgm:pt>
    <dgm:pt modelId="{D9708A9D-D24B-419E-8C4A-F8245DA689E6}" type="pres">
      <dgm:prSet presAssocID="{B9CB3310-B854-4F14-B666-A45A319AA6FE}" presName="srcNode" presStyleLbl="node1" presStyleIdx="0" presStyleCnt="7"/>
      <dgm:spPr/>
    </dgm:pt>
    <dgm:pt modelId="{A07DA1CC-C19F-4EAC-8181-CEDAEAEFAB81}" type="pres">
      <dgm:prSet presAssocID="{B9CB3310-B854-4F14-B666-A45A319AA6FE}" presName="conn" presStyleLbl="parChTrans1D2" presStyleIdx="0" presStyleCnt="1" custAng="0" custScaleX="87947" custScaleY="115517" custLinFactNeighborX="925" custLinFactNeighborY="946"/>
      <dgm:spPr/>
      <dgm:t>
        <a:bodyPr/>
        <a:lstStyle/>
        <a:p>
          <a:endParaRPr lang="ru-RU"/>
        </a:p>
      </dgm:t>
    </dgm:pt>
    <dgm:pt modelId="{61AEC01B-45B2-45E4-9C45-6BDDC9B0BF0B}" type="pres">
      <dgm:prSet presAssocID="{B9CB3310-B854-4F14-B666-A45A319AA6FE}" presName="extraNode" presStyleLbl="node1" presStyleIdx="0" presStyleCnt="7"/>
      <dgm:spPr/>
    </dgm:pt>
    <dgm:pt modelId="{A4D68E52-E565-43F1-800D-241A36052B7A}" type="pres">
      <dgm:prSet presAssocID="{B9CB3310-B854-4F14-B666-A45A319AA6FE}" presName="dstNode" presStyleLbl="node1" presStyleIdx="0" presStyleCnt="7"/>
      <dgm:spPr/>
    </dgm:pt>
    <dgm:pt modelId="{782F990D-49EA-4A86-BAC1-13E79B1DFF52}" type="pres">
      <dgm:prSet presAssocID="{48D68166-5925-4FD5-ADB7-D2F2A14460D0}" presName="text_1" presStyleLbl="node1" presStyleIdx="0" presStyleCnt="7" custScaleX="95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40BBF8-4ED3-416A-A2BE-F04475CECD0D}" type="pres">
      <dgm:prSet presAssocID="{48D68166-5925-4FD5-ADB7-D2F2A14460D0}" presName="accent_1" presStyleCnt="0"/>
      <dgm:spPr/>
    </dgm:pt>
    <dgm:pt modelId="{F1886216-06D5-411E-9CAC-50975D8B5735}" type="pres">
      <dgm:prSet presAssocID="{48D68166-5925-4FD5-ADB7-D2F2A14460D0}" presName="accentRepeatNode" presStyleLbl="solidFgAcc1" presStyleIdx="0" presStyleCnt="7" custLinFactNeighborX="14191" custLinFactNeighborY="2654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 w="57150">
          <a:prstDash val="sysDash"/>
        </a:ln>
      </dgm:spPr>
    </dgm:pt>
    <dgm:pt modelId="{7DCBB02B-904B-4176-97FA-B0986F8906FF}" type="pres">
      <dgm:prSet presAssocID="{551A81ED-DFBE-42A6-B144-0623D7B22349}" presName="text_2" presStyleLbl="node1" presStyleIdx="1" presStyleCnt="7" custScaleX="97724" custLinFactNeighborX="-2034" custLinFactNeighborY="66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67787E-700B-41B1-A900-C73D93EC0385}" type="pres">
      <dgm:prSet presAssocID="{551A81ED-DFBE-42A6-B144-0623D7B22349}" presName="accent_2" presStyleCnt="0"/>
      <dgm:spPr/>
    </dgm:pt>
    <dgm:pt modelId="{A7800CC4-035B-4BEA-A95E-7B23C8EEBEDC}" type="pres">
      <dgm:prSet presAssocID="{551A81ED-DFBE-42A6-B144-0623D7B22349}" presName="accentRepeatNode" presStyleLbl="solidFgAcc1" presStyleIdx="1" presStyleCnt="7" custLinFactNeighborX="-27616" custLinFactNeighborY="5142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 w="57150">
          <a:prstDash val="sysDash"/>
        </a:ln>
      </dgm:spPr>
    </dgm:pt>
    <dgm:pt modelId="{414BFE09-60CE-4B18-8EEA-20AFA906A30F}" type="pres">
      <dgm:prSet presAssocID="{76D69BF5-F7AF-4002-9836-2F2158036DC6}" presName="text_3" presStyleLbl="node1" presStyleIdx="2" presStyleCnt="7" custScaleX="99731" custScaleY="129796" custLinFactNeighborX="-3154" custLinFactNeighborY="99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F932F6-6908-452C-9BBB-C271C89AE557}" type="pres">
      <dgm:prSet presAssocID="{76D69BF5-F7AF-4002-9836-2F2158036DC6}" presName="accent_3" presStyleCnt="0"/>
      <dgm:spPr/>
    </dgm:pt>
    <dgm:pt modelId="{C26934D5-2B18-4415-8095-BADA595B583D}" type="pres">
      <dgm:prSet presAssocID="{76D69BF5-F7AF-4002-9836-2F2158036DC6}" presName="accentRepeatNode" presStyleLbl="solidFgAcc1" presStyleIdx="2" presStyleCnt="7" custLinFactNeighborX="-46890" custLinFactNeighborY="7718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 w="57150">
          <a:prstDash val="sysDash"/>
        </a:ln>
      </dgm:spPr>
    </dgm:pt>
    <dgm:pt modelId="{B380BE55-EFAA-4CF6-BA20-43EE34B1C5A0}" type="pres">
      <dgm:prSet presAssocID="{F3D65B29-3AD6-45CB-8274-2C1CDF4BEF13}" presName="text_4" presStyleLbl="node1" presStyleIdx="3" presStyleCnt="7" custScaleX="99734" custScaleY="155330" custLinFactNeighborX="-2240" custLinFactNeighborY="25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FC0F50-11E4-4D0C-A3E0-F6F10D6181C4}" type="pres">
      <dgm:prSet presAssocID="{F3D65B29-3AD6-45CB-8274-2C1CDF4BEF13}" presName="accent_4" presStyleCnt="0"/>
      <dgm:spPr/>
    </dgm:pt>
    <dgm:pt modelId="{ED168C30-6E00-4C2F-ADF8-C50003A88A01}" type="pres">
      <dgm:prSet presAssocID="{F3D65B29-3AD6-45CB-8274-2C1CDF4BEF13}" presName="accentRepeatNode" presStyleLbl="solidFgAcc1" presStyleIdx="3" presStyleCnt="7" custScaleX="124689" custScaleY="120427" custLinFactNeighborX="-49353" custLinFactNeighborY="20419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 w="57150">
          <a:prstDash val="sysDash"/>
        </a:ln>
      </dgm:spPr>
    </dgm:pt>
    <dgm:pt modelId="{FB7DFF4C-AF3C-43B1-AA84-01C8DE0F4F07}" type="pres">
      <dgm:prSet presAssocID="{6CD8EA80-AE81-4C6E-8A51-828BB2E1FEE9}" presName="text_5" presStyleLbl="node1" presStyleIdx="4" presStyleCnt="7" custScaleX="103231" custLinFactNeighborX="-4097" custLinFactNeighborY="28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773095-E70B-4305-99C8-098B668D81D4}" type="pres">
      <dgm:prSet presAssocID="{6CD8EA80-AE81-4C6E-8A51-828BB2E1FEE9}" presName="accent_5" presStyleCnt="0"/>
      <dgm:spPr/>
    </dgm:pt>
    <dgm:pt modelId="{0E5C133F-3967-48BE-B200-BD5FF8540354}" type="pres">
      <dgm:prSet presAssocID="{6CD8EA80-AE81-4C6E-8A51-828BB2E1FEE9}" presName="accentRepeatNode" presStyleLbl="solidFgAcc1" presStyleIdx="4" presStyleCnt="7" custLinFactNeighborX="-57103" custLinFactNeighborY="22907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 w="57150">
          <a:prstDash val="sysDash"/>
        </a:ln>
      </dgm:spPr>
    </dgm:pt>
    <dgm:pt modelId="{4A7B8CED-9C4C-415B-A5D5-76E67A71B7CD}" type="pres">
      <dgm:prSet presAssocID="{C3DD2C8A-D99D-410A-A2AC-D32BC6F53558}" presName="text_6" presStyleLbl="node1" presStyleIdx="5" presStyleCnt="7" custScaleX="98897" custLinFactNeighborX="-415" custLinFactNeighborY="321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FDC7FA-FD53-41E0-ABC6-ECE259F53DEA}" type="pres">
      <dgm:prSet presAssocID="{C3DD2C8A-D99D-410A-A2AC-D32BC6F53558}" presName="accent_6" presStyleCnt="0"/>
      <dgm:spPr/>
    </dgm:pt>
    <dgm:pt modelId="{64944984-7C63-41BE-87D2-745716FD20D6}" type="pres">
      <dgm:prSet presAssocID="{C3DD2C8A-D99D-410A-A2AC-D32BC6F53558}" presName="accentRepeatNode" presStyleLbl="solidFgAcc1" presStyleIdx="5" presStyleCnt="7" custLinFactNeighborX="-27616" custLinFactNeighborY="25483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 w="57150">
          <a:prstDash val="sysDash"/>
        </a:ln>
      </dgm:spPr>
    </dgm:pt>
    <dgm:pt modelId="{0A0B6F7F-60E4-4D27-B809-D0CA1728AE73}" type="pres">
      <dgm:prSet presAssocID="{1F34933E-AF4E-4208-B073-991BFA16D73E}" presName="text_7" presStyleLbl="node1" presStyleIdx="6" presStyleCnt="7" custScaleX="96335" custLinFactNeighborX="925" custLinFactNeighborY="9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6A1502-2FBE-4917-8D98-27DF6814F02E}" type="pres">
      <dgm:prSet presAssocID="{1F34933E-AF4E-4208-B073-991BFA16D73E}" presName="accent_7" presStyleCnt="0"/>
      <dgm:spPr/>
    </dgm:pt>
    <dgm:pt modelId="{7E8C0FFC-BBB0-4B88-9C8C-6A3232715500}" type="pres">
      <dgm:prSet presAssocID="{1F34933E-AF4E-4208-B073-991BFA16D73E}" presName="accentRepeatNode" presStyleLbl="solidFgAcc1" presStyleIdx="6" presStyleCnt="7" custLinFactNeighborX="-5169" custLinFactNeighborY="7543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 w="57150">
          <a:prstDash val="sysDash"/>
        </a:ln>
      </dgm:spPr>
    </dgm:pt>
  </dgm:ptLst>
  <dgm:cxnLst>
    <dgm:cxn modelId="{783D5BEC-D426-4D70-957B-055709141A88}" srcId="{DF66290F-2680-4E09-B4F6-247194AF0CE1}" destId="{CD0A323C-0B52-4722-9198-E05D555F196E}" srcOrd="0" destOrd="0" parTransId="{BF1183CF-175E-4DAA-8F4B-70E79DE73B70}" sibTransId="{3E80FFE5-D5AA-4D6F-89C9-BE44C527CFDA}"/>
    <dgm:cxn modelId="{5A146C15-F962-4DD0-8612-C06F5841617E}" type="presOf" srcId="{D1EAB204-7852-4603-86EA-93860883E765}" destId="{A07DA1CC-C19F-4EAC-8181-CEDAEAEFAB81}" srcOrd="0" destOrd="0" presId="urn:microsoft.com/office/officeart/2008/layout/VerticalCurvedList"/>
    <dgm:cxn modelId="{19C67DFF-9F41-4708-B9C2-6981E4F0D816}" type="presOf" srcId="{551A81ED-DFBE-42A6-B144-0623D7B22349}" destId="{7DCBB02B-904B-4176-97FA-B0986F8906FF}" srcOrd="0" destOrd="0" presId="urn:microsoft.com/office/officeart/2008/layout/VerticalCurvedList"/>
    <dgm:cxn modelId="{E8B9FA19-D9F9-4DA0-B021-0E75ED7EBC5F}" srcId="{B9CB3310-B854-4F14-B666-A45A319AA6FE}" destId="{B900A10D-DD42-4D1F-91D1-618461FC9BD2}" srcOrd="8" destOrd="0" parTransId="{60C28DBC-54C4-451A-8D09-F7759CFD8099}" sibTransId="{675381A0-827E-4CB0-8E36-7AC6C39968B5}"/>
    <dgm:cxn modelId="{E579DE25-B9E7-4B80-BFE8-8C9343A38837}" srcId="{B9CB3310-B854-4F14-B666-A45A319AA6FE}" destId="{6CD8EA80-AE81-4C6E-8A51-828BB2E1FEE9}" srcOrd="4" destOrd="0" parTransId="{E3959432-8B52-40D9-9B13-AC953355D2DB}" sibTransId="{222264C4-E364-47E2-A312-286973488F4B}"/>
    <dgm:cxn modelId="{B7D1FAAD-6CD1-49AF-BE16-535F1AFDE555}" type="presOf" srcId="{F3D65B29-3AD6-45CB-8274-2C1CDF4BEF13}" destId="{B380BE55-EFAA-4CF6-BA20-43EE34B1C5A0}" srcOrd="0" destOrd="0" presId="urn:microsoft.com/office/officeart/2008/layout/VerticalCurvedList"/>
    <dgm:cxn modelId="{F3338AD2-B030-424C-B21C-4479BCE4FA3E}" srcId="{B9CB3310-B854-4F14-B666-A45A319AA6FE}" destId="{DF66290F-2680-4E09-B4F6-247194AF0CE1}" srcOrd="9" destOrd="0" parTransId="{4A6A0D5A-370A-42FA-AF97-30BA861A9591}" sibTransId="{E614CD10-0C50-46D6-9C11-1DC921E758AF}"/>
    <dgm:cxn modelId="{05AB53BB-DC44-48D5-930B-897F529466D2}" srcId="{B900A10D-DD42-4D1F-91D1-618461FC9BD2}" destId="{2B3939D8-0515-48F8-9933-5B8BCEC0E969}" srcOrd="0" destOrd="0" parTransId="{CECF5D92-3484-4D4F-A892-C4FC8DCA6062}" sibTransId="{5F8603F5-F8E8-4C63-B393-41C3C2100E5C}"/>
    <dgm:cxn modelId="{D2878DBF-5985-4C32-8692-E3FC25C3FDAB}" type="presOf" srcId="{76D69BF5-F7AF-4002-9836-2F2158036DC6}" destId="{414BFE09-60CE-4B18-8EEA-20AFA906A30F}" srcOrd="0" destOrd="0" presId="urn:microsoft.com/office/officeart/2008/layout/VerticalCurvedList"/>
    <dgm:cxn modelId="{5DAFABB2-50DA-417A-AE1F-0C7C2E2532CB}" type="presOf" srcId="{1F34933E-AF4E-4208-B073-991BFA16D73E}" destId="{0A0B6F7F-60E4-4D27-B809-D0CA1728AE73}" srcOrd="0" destOrd="0" presId="urn:microsoft.com/office/officeart/2008/layout/VerticalCurvedList"/>
    <dgm:cxn modelId="{E9D9AB1F-87A8-4C92-A7A6-1455BC01505B}" srcId="{B9CB3310-B854-4F14-B666-A45A319AA6FE}" destId="{48D68166-5925-4FD5-ADB7-D2F2A14460D0}" srcOrd="0" destOrd="0" parTransId="{0EA4C909-29F8-4B01-AE6B-B12F84C215A5}" sibTransId="{D1EAB204-7852-4603-86EA-93860883E765}"/>
    <dgm:cxn modelId="{304B4330-0F93-4731-8366-3BF1CDF832E4}" srcId="{B9CB3310-B854-4F14-B666-A45A319AA6FE}" destId="{1F34933E-AF4E-4208-B073-991BFA16D73E}" srcOrd="6" destOrd="0" parTransId="{647D8CD8-14BA-44A8-BE4F-078FF34F39A2}" sibTransId="{685AD4BF-A304-47FF-8584-4288A57A59A4}"/>
    <dgm:cxn modelId="{7410604B-F771-4E3E-9F13-9F32AB5AF024}" srcId="{B9CB3310-B854-4F14-B666-A45A319AA6FE}" destId="{76D69BF5-F7AF-4002-9836-2F2158036DC6}" srcOrd="2" destOrd="0" parTransId="{779D538C-4C14-4F48-B1C6-361149362EB7}" sibTransId="{F1407D35-384A-457D-B434-9A674B1DCA47}"/>
    <dgm:cxn modelId="{B5AA0C17-44B6-4BBB-9666-A8EBA4549E6C}" type="presOf" srcId="{48D68166-5925-4FD5-ADB7-D2F2A14460D0}" destId="{782F990D-49EA-4A86-BAC1-13E79B1DFF52}" srcOrd="0" destOrd="0" presId="urn:microsoft.com/office/officeart/2008/layout/VerticalCurvedList"/>
    <dgm:cxn modelId="{DD37D962-A7EB-4280-87FD-CEE0B3C2377A}" srcId="{B9CB3310-B854-4F14-B666-A45A319AA6FE}" destId="{F3D65B29-3AD6-45CB-8274-2C1CDF4BEF13}" srcOrd="3" destOrd="0" parTransId="{0F480D8C-994C-4738-AE7C-F60BD31C910F}" sibTransId="{168C66A0-4BF5-4EA7-89B8-239AF9957605}"/>
    <dgm:cxn modelId="{722C41F0-1D2F-45B0-8649-0B81C1A2479A}" srcId="{B9CB3310-B854-4F14-B666-A45A319AA6FE}" destId="{65945E40-DA22-4CF8-BE0B-DBD3154BF6F3}" srcOrd="7" destOrd="0" parTransId="{B570DE59-5E6D-4F35-912B-CD1A13E84705}" sibTransId="{F42594A8-54A5-4DDE-87D0-5691FE778216}"/>
    <dgm:cxn modelId="{8248D2A5-8EFB-43A8-8C68-28E6360A12BE}" srcId="{B9CB3310-B854-4F14-B666-A45A319AA6FE}" destId="{551A81ED-DFBE-42A6-B144-0623D7B22349}" srcOrd="1" destOrd="0" parTransId="{B64C6417-9350-408F-B101-A87F6E92A36E}" sibTransId="{0D9CF3E3-1065-481F-ADD4-8768E3379BED}"/>
    <dgm:cxn modelId="{4910160A-A8C1-411D-8702-1C34D45A63F4}" type="presOf" srcId="{B9CB3310-B854-4F14-B666-A45A319AA6FE}" destId="{1A73034F-3941-435B-949F-A53231AC7C1F}" srcOrd="0" destOrd="0" presId="urn:microsoft.com/office/officeart/2008/layout/VerticalCurvedList"/>
    <dgm:cxn modelId="{63FDCC76-F7AF-444E-8F0D-D70B70CCAC8C}" type="presOf" srcId="{C3DD2C8A-D99D-410A-A2AC-D32BC6F53558}" destId="{4A7B8CED-9C4C-415B-A5D5-76E67A71B7CD}" srcOrd="0" destOrd="0" presId="urn:microsoft.com/office/officeart/2008/layout/VerticalCurvedList"/>
    <dgm:cxn modelId="{33CB0026-30A6-4EFD-AAFC-52F64E25C498}" type="presOf" srcId="{6CD8EA80-AE81-4C6E-8A51-828BB2E1FEE9}" destId="{FB7DFF4C-AF3C-43B1-AA84-01C8DE0F4F07}" srcOrd="0" destOrd="0" presId="urn:microsoft.com/office/officeart/2008/layout/VerticalCurvedList"/>
    <dgm:cxn modelId="{223FC0DB-42E1-431D-B4F6-9C26C777BA10}" srcId="{B9CB3310-B854-4F14-B666-A45A319AA6FE}" destId="{C3DD2C8A-D99D-410A-A2AC-D32BC6F53558}" srcOrd="5" destOrd="0" parTransId="{4885B7F0-D46E-40BC-8F46-F66132D48A35}" sibTransId="{59915594-2AB6-4B3B-A185-144DF1241EF0}"/>
    <dgm:cxn modelId="{41EAAA8A-4274-40DE-B9F7-9F17882CB2CC}" srcId="{65945E40-DA22-4CF8-BE0B-DBD3154BF6F3}" destId="{32CC61C8-DCE4-4D22-AA7D-61F5647ADBA6}" srcOrd="0" destOrd="0" parTransId="{A21D2180-8883-46AA-8E67-AB616C68550F}" sibTransId="{F4584231-FB3B-4A47-B4B1-C9A22E4C8732}"/>
    <dgm:cxn modelId="{D4A77706-8C6F-4188-8CB6-91F79D30977F}" type="presParOf" srcId="{1A73034F-3941-435B-949F-A53231AC7C1F}" destId="{557B3833-B944-454D-A1DA-F34E388E0E2E}" srcOrd="0" destOrd="0" presId="urn:microsoft.com/office/officeart/2008/layout/VerticalCurvedList"/>
    <dgm:cxn modelId="{9BA0E6B2-FE07-4D28-BC28-4A4CC6A45CC9}" type="presParOf" srcId="{557B3833-B944-454D-A1DA-F34E388E0E2E}" destId="{60F863BD-22A7-4FBE-9878-5634F325EA57}" srcOrd="0" destOrd="0" presId="urn:microsoft.com/office/officeart/2008/layout/VerticalCurvedList"/>
    <dgm:cxn modelId="{005CF324-7C4E-4038-9059-8B8E6EF0C53A}" type="presParOf" srcId="{60F863BD-22A7-4FBE-9878-5634F325EA57}" destId="{D9708A9D-D24B-419E-8C4A-F8245DA689E6}" srcOrd="0" destOrd="0" presId="urn:microsoft.com/office/officeart/2008/layout/VerticalCurvedList"/>
    <dgm:cxn modelId="{756344C1-7D0A-4076-8E35-B5EE18B0B376}" type="presParOf" srcId="{60F863BD-22A7-4FBE-9878-5634F325EA57}" destId="{A07DA1CC-C19F-4EAC-8181-CEDAEAEFAB81}" srcOrd="1" destOrd="0" presId="urn:microsoft.com/office/officeart/2008/layout/VerticalCurvedList"/>
    <dgm:cxn modelId="{0AB81397-EDA3-4B3D-9675-9B3801E542CA}" type="presParOf" srcId="{60F863BD-22A7-4FBE-9878-5634F325EA57}" destId="{61AEC01B-45B2-45E4-9C45-6BDDC9B0BF0B}" srcOrd="2" destOrd="0" presId="urn:microsoft.com/office/officeart/2008/layout/VerticalCurvedList"/>
    <dgm:cxn modelId="{E660FD2F-E3F4-43B8-9637-750629A19933}" type="presParOf" srcId="{60F863BD-22A7-4FBE-9878-5634F325EA57}" destId="{A4D68E52-E565-43F1-800D-241A36052B7A}" srcOrd="3" destOrd="0" presId="urn:microsoft.com/office/officeart/2008/layout/VerticalCurvedList"/>
    <dgm:cxn modelId="{908BFE32-82FC-4345-B71D-824565DBDE6D}" type="presParOf" srcId="{557B3833-B944-454D-A1DA-F34E388E0E2E}" destId="{782F990D-49EA-4A86-BAC1-13E79B1DFF52}" srcOrd="1" destOrd="0" presId="urn:microsoft.com/office/officeart/2008/layout/VerticalCurvedList"/>
    <dgm:cxn modelId="{74ABABEE-6E13-4995-8239-1B99C8704FF1}" type="presParOf" srcId="{557B3833-B944-454D-A1DA-F34E388E0E2E}" destId="{3B40BBF8-4ED3-416A-A2BE-F04475CECD0D}" srcOrd="2" destOrd="0" presId="urn:microsoft.com/office/officeart/2008/layout/VerticalCurvedList"/>
    <dgm:cxn modelId="{7054A2C9-0782-41F4-ABEB-4839525713DF}" type="presParOf" srcId="{3B40BBF8-4ED3-416A-A2BE-F04475CECD0D}" destId="{F1886216-06D5-411E-9CAC-50975D8B5735}" srcOrd="0" destOrd="0" presId="urn:microsoft.com/office/officeart/2008/layout/VerticalCurvedList"/>
    <dgm:cxn modelId="{C048A352-840E-4C71-ADC6-B99D9CCF2F68}" type="presParOf" srcId="{557B3833-B944-454D-A1DA-F34E388E0E2E}" destId="{7DCBB02B-904B-4176-97FA-B0986F8906FF}" srcOrd="3" destOrd="0" presId="urn:microsoft.com/office/officeart/2008/layout/VerticalCurvedList"/>
    <dgm:cxn modelId="{6E87D082-552E-4AFC-8958-CDC88BD24F32}" type="presParOf" srcId="{557B3833-B944-454D-A1DA-F34E388E0E2E}" destId="{8067787E-700B-41B1-A900-C73D93EC0385}" srcOrd="4" destOrd="0" presId="urn:microsoft.com/office/officeart/2008/layout/VerticalCurvedList"/>
    <dgm:cxn modelId="{6102ABF2-CA97-4427-B574-8CDD61A9BDA3}" type="presParOf" srcId="{8067787E-700B-41B1-A900-C73D93EC0385}" destId="{A7800CC4-035B-4BEA-A95E-7B23C8EEBEDC}" srcOrd="0" destOrd="0" presId="urn:microsoft.com/office/officeart/2008/layout/VerticalCurvedList"/>
    <dgm:cxn modelId="{815AE692-FA03-4358-96A1-BF73ED344A62}" type="presParOf" srcId="{557B3833-B944-454D-A1DA-F34E388E0E2E}" destId="{414BFE09-60CE-4B18-8EEA-20AFA906A30F}" srcOrd="5" destOrd="0" presId="urn:microsoft.com/office/officeart/2008/layout/VerticalCurvedList"/>
    <dgm:cxn modelId="{F3109554-5872-43C8-A910-BB5EA298730D}" type="presParOf" srcId="{557B3833-B944-454D-A1DA-F34E388E0E2E}" destId="{DDF932F6-6908-452C-9BBB-C271C89AE557}" srcOrd="6" destOrd="0" presId="urn:microsoft.com/office/officeart/2008/layout/VerticalCurvedList"/>
    <dgm:cxn modelId="{37ADA2C2-72D5-4DD0-A23D-1F0DC517A6D9}" type="presParOf" srcId="{DDF932F6-6908-452C-9BBB-C271C89AE557}" destId="{C26934D5-2B18-4415-8095-BADA595B583D}" srcOrd="0" destOrd="0" presId="urn:microsoft.com/office/officeart/2008/layout/VerticalCurvedList"/>
    <dgm:cxn modelId="{6EA40B36-886B-4080-8512-ADF466639E70}" type="presParOf" srcId="{557B3833-B944-454D-A1DA-F34E388E0E2E}" destId="{B380BE55-EFAA-4CF6-BA20-43EE34B1C5A0}" srcOrd="7" destOrd="0" presId="urn:microsoft.com/office/officeart/2008/layout/VerticalCurvedList"/>
    <dgm:cxn modelId="{67029D1F-7BE3-4352-8099-66D384C32B3A}" type="presParOf" srcId="{557B3833-B944-454D-A1DA-F34E388E0E2E}" destId="{5EFC0F50-11E4-4D0C-A3E0-F6F10D6181C4}" srcOrd="8" destOrd="0" presId="urn:microsoft.com/office/officeart/2008/layout/VerticalCurvedList"/>
    <dgm:cxn modelId="{0FA6AE2C-0633-4025-B38C-62DDB823A5F1}" type="presParOf" srcId="{5EFC0F50-11E4-4D0C-A3E0-F6F10D6181C4}" destId="{ED168C30-6E00-4C2F-ADF8-C50003A88A01}" srcOrd="0" destOrd="0" presId="urn:microsoft.com/office/officeart/2008/layout/VerticalCurvedList"/>
    <dgm:cxn modelId="{580CD195-F393-41A2-96E1-51459F5AEE6E}" type="presParOf" srcId="{557B3833-B944-454D-A1DA-F34E388E0E2E}" destId="{FB7DFF4C-AF3C-43B1-AA84-01C8DE0F4F07}" srcOrd="9" destOrd="0" presId="urn:microsoft.com/office/officeart/2008/layout/VerticalCurvedList"/>
    <dgm:cxn modelId="{CC3FB14B-F768-4EB1-9125-701B714BA9C3}" type="presParOf" srcId="{557B3833-B944-454D-A1DA-F34E388E0E2E}" destId="{FC773095-E70B-4305-99C8-098B668D81D4}" srcOrd="10" destOrd="0" presId="urn:microsoft.com/office/officeart/2008/layout/VerticalCurvedList"/>
    <dgm:cxn modelId="{EC86E27B-EBB0-4A11-A6BE-D349E2510EF5}" type="presParOf" srcId="{FC773095-E70B-4305-99C8-098B668D81D4}" destId="{0E5C133F-3967-48BE-B200-BD5FF8540354}" srcOrd="0" destOrd="0" presId="urn:microsoft.com/office/officeart/2008/layout/VerticalCurvedList"/>
    <dgm:cxn modelId="{BE285D95-833C-4903-BB6F-409D81B8AD09}" type="presParOf" srcId="{557B3833-B944-454D-A1DA-F34E388E0E2E}" destId="{4A7B8CED-9C4C-415B-A5D5-76E67A71B7CD}" srcOrd="11" destOrd="0" presId="urn:microsoft.com/office/officeart/2008/layout/VerticalCurvedList"/>
    <dgm:cxn modelId="{544538C3-7CBB-4CF4-A6FB-F38445A3E586}" type="presParOf" srcId="{557B3833-B944-454D-A1DA-F34E388E0E2E}" destId="{2CFDC7FA-FD53-41E0-ABC6-ECE259F53DEA}" srcOrd="12" destOrd="0" presId="urn:microsoft.com/office/officeart/2008/layout/VerticalCurvedList"/>
    <dgm:cxn modelId="{67EA6480-3C7D-448A-BD2F-585890A50B92}" type="presParOf" srcId="{2CFDC7FA-FD53-41E0-ABC6-ECE259F53DEA}" destId="{64944984-7C63-41BE-87D2-745716FD20D6}" srcOrd="0" destOrd="0" presId="urn:microsoft.com/office/officeart/2008/layout/VerticalCurvedList"/>
    <dgm:cxn modelId="{7A9C6922-A630-42EF-8F67-9E4BD2F7EA0A}" type="presParOf" srcId="{557B3833-B944-454D-A1DA-F34E388E0E2E}" destId="{0A0B6F7F-60E4-4D27-B809-D0CA1728AE73}" srcOrd="13" destOrd="0" presId="urn:microsoft.com/office/officeart/2008/layout/VerticalCurvedList"/>
    <dgm:cxn modelId="{30B58E46-804E-441C-89D1-A78081A9D942}" type="presParOf" srcId="{557B3833-B944-454D-A1DA-F34E388E0E2E}" destId="{4A6A1502-2FBE-4917-8D98-27DF6814F02E}" srcOrd="14" destOrd="0" presId="urn:microsoft.com/office/officeart/2008/layout/VerticalCurvedList"/>
    <dgm:cxn modelId="{CB9B4001-FCC0-4CA2-94C0-42DC3A7CB2F7}" type="presParOf" srcId="{4A6A1502-2FBE-4917-8D98-27DF6814F02E}" destId="{7E8C0FFC-BBB0-4B88-9C8C-6A323271550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1D9F054-BB4F-46E9-8DCD-0ECFF59E379C}" type="doc">
      <dgm:prSet loTypeId="urn:microsoft.com/office/officeart/2005/8/layout/pyramid2" loCatId="pyramid" qsTypeId="urn:microsoft.com/office/officeart/2005/8/quickstyle/3d2" qsCatId="3D" csTypeId="urn:microsoft.com/office/officeart/2005/8/colors/colorful4" csCatId="colorful" phldr="1"/>
      <dgm:spPr/>
    </dgm:pt>
    <dgm:pt modelId="{E76B1199-99F1-44AE-B3C4-1B8D988B256D}">
      <dgm:prSet phldrT="[Текст]" custT="1"/>
      <dgm:spPr>
        <a:ln w="38100">
          <a:solidFill>
            <a:srgbClr val="9900FF"/>
          </a:solidFill>
        </a:ln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iblet"/>
          <a:contourClr>
            <a:schemeClr val="bg1"/>
          </a:contourClr>
        </a:sp3d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развивают самостоятельность   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F80791-7D00-472C-8C2E-8E9F00A97F4B}" cxnId="{4D22B68E-7BFB-42C7-BA72-796A1BBAAF9D}" type="parTrans">
      <dgm:prSet/>
      <dgm:spPr/>
      <dgm:t>
        <a:bodyPr/>
        <a:lstStyle/>
        <a:p>
          <a:endParaRPr lang="ru-RU"/>
        </a:p>
      </dgm:t>
    </dgm:pt>
    <dgm:pt modelId="{78111ACE-1EB9-4468-AD91-217CD05452DC}" cxnId="{4D22B68E-7BFB-42C7-BA72-796A1BBAAF9D}" type="sibTrans">
      <dgm:prSet/>
      <dgm:spPr/>
      <dgm:t>
        <a:bodyPr/>
        <a:lstStyle/>
        <a:p>
          <a:endParaRPr lang="ru-RU"/>
        </a:p>
      </dgm:t>
    </dgm:pt>
    <dgm:pt modelId="{686E7F7D-6B9D-4A32-A4B4-6168C86BC7B8}">
      <dgm:prSet custT="1"/>
      <dgm:spPr>
        <a:ln w="38100">
          <a:solidFill>
            <a:srgbClr val="9900FF"/>
          </a:solidFill>
        </a:ln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способствуют автономно, независимо от взрослых решать доступные задачи в разных видах деятельности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AD796C-B184-4A2D-AD83-94D69BEA8CC5}" cxnId="{8D5E4448-EF9E-4A40-99A6-61375C3C13BA}" type="parTrans">
      <dgm:prSet/>
      <dgm:spPr/>
      <dgm:t>
        <a:bodyPr/>
        <a:lstStyle/>
        <a:p>
          <a:endParaRPr lang="ru-RU"/>
        </a:p>
      </dgm:t>
    </dgm:pt>
    <dgm:pt modelId="{0964FBE5-4435-45F3-811F-1293A22F13BC}" cxnId="{8D5E4448-EF9E-4A40-99A6-61375C3C13BA}" type="sibTrans">
      <dgm:prSet/>
      <dgm:spPr/>
      <dgm:t>
        <a:bodyPr/>
        <a:lstStyle/>
        <a:p>
          <a:endParaRPr lang="ru-RU"/>
        </a:p>
      </dgm:t>
    </dgm:pt>
    <dgm:pt modelId="{35CAF25A-4BFD-471C-BBB4-E86845063046}">
      <dgm:prSet custT="1"/>
      <dgm:spPr>
        <a:ln w="38100">
          <a:solidFill>
            <a:srgbClr val="9900FF"/>
          </a:solidFill>
        </a:ln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способствуют к элементарной творческой и познавательной активности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913FA4-A654-4569-BB77-E3BE9235DAF9}" cxnId="{D45E5BB5-16EB-4C9C-A570-30D85F030EFF}" type="parTrans">
      <dgm:prSet/>
      <dgm:spPr/>
      <dgm:t>
        <a:bodyPr/>
        <a:lstStyle/>
        <a:p>
          <a:endParaRPr lang="ru-RU"/>
        </a:p>
      </dgm:t>
    </dgm:pt>
    <dgm:pt modelId="{E56D2875-45C7-4153-A196-9296F9575085}" cxnId="{D45E5BB5-16EB-4C9C-A570-30D85F030EFF}" type="sibTrans">
      <dgm:prSet/>
      <dgm:spPr/>
      <dgm:t>
        <a:bodyPr/>
        <a:lstStyle/>
        <a:p>
          <a:endParaRPr lang="ru-RU"/>
        </a:p>
      </dgm:t>
    </dgm:pt>
    <dgm:pt modelId="{36721EC1-D86C-4028-A417-83AAC056D083}">
      <dgm:prSet custT="1"/>
      <dgm:spPr>
        <a:ln w="38100">
          <a:solidFill>
            <a:srgbClr val="9900FF"/>
          </a:solidFill>
        </a:ln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развивают  психические процессы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4175E4-F1A7-4307-9F0C-FD8740876F4F}" cxnId="{C6C05060-E130-4FF3-9A45-4BC9C69F6BC1}" type="parTrans">
      <dgm:prSet/>
      <dgm:spPr/>
      <dgm:t>
        <a:bodyPr/>
        <a:lstStyle/>
        <a:p>
          <a:endParaRPr lang="ru-RU"/>
        </a:p>
      </dgm:t>
    </dgm:pt>
    <dgm:pt modelId="{3F3DDA82-10A2-4723-BCD4-D93A693A1944}" cxnId="{C6C05060-E130-4FF3-9A45-4BC9C69F6BC1}" type="sibTrans">
      <dgm:prSet/>
      <dgm:spPr/>
      <dgm:t>
        <a:bodyPr/>
        <a:lstStyle/>
        <a:p>
          <a:endParaRPr lang="ru-RU"/>
        </a:p>
      </dgm:t>
    </dgm:pt>
    <dgm:pt modelId="{D339039B-5ADF-4A9C-877D-E4B9BDB4B7A1}">
      <dgm:prSet custT="1"/>
      <dgm:spPr>
        <a:ln w="38100">
          <a:solidFill>
            <a:srgbClr val="9900FF"/>
          </a:solidFill>
        </a:ln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создают положительную эмоциональную атмосферу 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7A1569-0C67-4BC4-8B5F-F099ACBC39A7}" cxnId="{90791738-6F4F-449F-A930-0109A2B86006}" type="parTrans">
      <dgm:prSet/>
      <dgm:spPr/>
      <dgm:t>
        <a:bodyPr/>
        <a:lstStyle/>
        <a:p>
          <a:endParaRPr lang="ru-RU"/>
        </a:p>
      </dgm:t>
    </dgm:pt>
    <dgm:pt modelId="{3A021685-837A-4257-8C42-569D9D39348F}" cxnId="{90791738-6F4F-449F-A930-0109A2B86006}" type="sibTrans">
      <dgm:prSet/>
      <dgm:spPr/>
      <dgm:t>
        <a:bodyPr/>
        <a:lstStyle/>
        <a:p>
          <a:endParaRPr lang="ru-RU"/>
        </a:p>
      </dgm:t>
    </dgm:pt>
    <dgm:pt modelId="{8E8E1927-22A8-4AC3-AC67-C935549D865F}">
      <dgm:prSet custT="1"/>
      <dgm:spPr>
        <a:ln w="38100">
          <a:solidFill>
            <a:srgbClr val="9900FF"/>
          </a:solidFill>
        </a:ln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побуждают детей к обучению, коллективному поиску, активности в преобразовании игровой ситуации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532995-5F94-4F6D-9416-2CA2ED620D0D}" cxnId="{CB85D301-2D00-4638-87AC-50002CD43E22}" type="parTrans">
      <dgm:prSet/>
      <dgm:spPr/>
      <dgm:t>
        <a:bodyPr/>
        <a:lstStyle/>
        <a:p>
          <a:endParaRPr lang="ru-RU"/>
        </a:p>
      </dgm:t>
    </dgm:pt>
    <dgm:pt modelId="{A92448AF-E06B-4D2A-A0E9-47B8CEFC7E76}" cxnId="{CB85D301-2D00-4638-87AC-50002CD43E22}" type="sibTrans">
      <dgm:prSet/>
      <dgm:spPr/>
      <dgm:t>
        <a:bodyPr/>
        <a:lstStyle/>
        <a:p>
          <a:endParaRPr lang="ru-RU"/>
        </a:p>
      </dgm:t>
    </dgm:pt>
    <dgm:pt modelId="{A3DFDB57-900C-4FFB-8CB3-CBA4FB703405}" type="pres">
      <dgm:prSet presAssocID="{D1D9F054-BB4F-46E9-8DCD-0ECFF59E379C}" presName="compositeShape" presStyleCnt="0">
        <dgm:presLayoutVars>
          <dgm:dir/>
          <dgm:resizeHandles/>
        </dgm:presLayoutVars>
      </dgm:prSet>
      <dgm:spPr/>
    </dgm:pt>
    <dgm:pt modelId="{04191A45-71B8-4A0B-9B6A-A02396721290}" type="pres">
      <dgm:prSet presAssocID="{D1D9F054-BB4F-46E9-8DCD-0ECFF59E379C}" presName="pyramid" presStyleLbl="node1" presStyleIdx="0" presStyleCnt="1" custLinFactNeighborX="-21168"/>
      <dgm:spPr/>
    </dgm:pt>
    <dgm:pt modelId="{78CB77E5-411F-46D8-884B-438BAA19CA3D}" type="pres">
      <dgm:prSet presAssocID="{D1D9F054-BB4F-46E9-8DCD-0ECFF59E379C}" presName="theList" presStyleCnt="0"/>
      <dgm:spPr/>
    </dgm:pt>
    <dgm:pt modelId="{1ADA208C-5771-4931-9EA1-32CA584A9DBA}" type="pres">
      <dgm:prSet presAssocID="{E76B1199-99F1-44AE-B3C4-1B8D988B256D}" presName="aNode" presStyleLbl="fgAcc1" presStyleIdx="0" presStyleCnt="6" custScaleX="165125" custScaleY="97946" custLinFactY="-2346" custLinFactNeighborX="1178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A44966-EFE4-400B-91F2-A710A54B2892}" type="pres">
      <dgm:prSet presAssocID="{E76B1199-99F1-44AE-B3C4-1B8D988B256D}" presName="aSpace" presStyleCnt="0"/>
      <dgm:spPr/>
    </dgm:pt>
    <dgm:pt modelId="{ECF44CDE-AA83-4AFB-9F9C-7F592E1851F2}" type="pres">
      <dgm:prSet presAssocID="{686E7F7D-6B9D-4A32-A4B4-6168C86BC7B8}" presName="aNode" presStyleLbl="fgAcc1" presStyleIdx="1" presStyleCnt="6" custScaleX="166090" custLinFactNeighborX="12740" custLinFactNeighborY="20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B73344-021D-4186-B804-E22888F9145A}" type="pres">
      <dgm:prSet presAssocID="{686E7F7D-6B9D-4A32-A4B4-6168C86BC7B8}" presName="aSpace" presStyleCnt="0"/>
      <dgm:spPr/>
    </dgm:pt>
    <dgm:pt modelId="{45E12F81-B641-4E14-8760-BA6A92E95B1F}" type="pres">
      <dgm:prSet presAssocID="{35CAF25A-4BFD-471C-BBB4-E86845063046}" presName="aNode" presStyleLbl="fgAcc1" presStyleIdx="2" presStyleCnt="6" custScaleX="166606" custScaleY="97556" custLinFactY="11477" custLinFactNeighborX="1265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6BE60A-B168-4D73-906F-AEFABD5185A9}" type="pres">
      <dgm:prSet presAssocID="{35CAF25A-4BFD-471C-BBB4-E86845063046}" presName="aSpace" presStyleCnt="0"/>
      <dgm:spPr/>
    </dgm:pt>
    <dgm:pt modelId="{E8449C4C-0AD9-4B93-AB93-F6C694045E5D}" type="pres">
      <dgm:prSet presAssocID="{36721EC1-D86C-4028-A417-83AAC056D083}" presName="aNode" presStyleLbl="fgAcc1" presStyleIdx="3" presStyleCnt="6" custScaleX="167794" custScaleY="88445" custLinFactY="36459" custLinFactNeighborX="1354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6E9FF-944E-497E-AB79-CB863F732D5D}" type="pres">
      <dgm:prSet presAssocID="{36721EC1-D86C-4028-A417-83AAC056D083}" presName="aSpace" presStyleCnt="0"/>
      <dgm:spPr/>
    </dgm:pt>
    <dgm:pt modelId="{B76B0EDF-4D1A-45D5-8A94-26E12B74A2C7}" type="pres">
      <dgm:prSet presAssocID="{D339039B-5ADF-4A9C-877D-E4B9BDB4B7A1}" presName="aNode" presStyleLbl="fgAcc1" presStyleIdx="4" presStyleCnt="6" custScaleX="167092" custScaleY="89073" custLinFactY="52680" custLinFactNeighborX="1172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E5C4E9-C944-4790-B940-45419EFC9AEC}" type="pres">
      <dgm:prSet presAssocID="{D339039B-5ADF-4A9C-877D-E4B9BDB4B7A1}" presName="aSpace" presStyleCnt="0"/>
      <dgm:spPr/>
    </dgm:pt>
    <dgm:pt modelId="{25FC973B-5088-46ED-A92C-70B16AEDE46C}" type="pres">
      <dgm:prSet presAssocID="{8E8E1927-22A8-4AC3-AC67-C935549D865F}" presName="aNode" presStyleLbl="fgAcc1" presStyleIdx="5" presStyleCnt="6" custScaleX="165716" custLinFactY="76524" custLinFactNeighborX="1016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7D9E1C-68DD-4E5B-B949-296634774577}" type="pres">
      <dgm:prSet presAssocID="{8E8E1927-22A8-4AC3-AC67-C935549D865F}" presName="aSpace" presStyleCnt="0"/>
      <dgm:spPr/>
    </dgm:pt>
  </dgm:ptLst>
  <dgm:cxnLst>
    <dgm:cxn modelId="{EBF3CF76-130A-424B-A7D9-0B399870394A}" type="presOf" srcId="{686E7F7D-6B9D-4A32-A4B4-6168C86BC7B8}" destId="{ECF44CDE-AA83-4AFB-9F9C-7F592E1851F2}" srcOrd="0" destOrd="0" presId="urn:microsoft.com/office/officeart/2005/8/layout/pyramid2"/>
    <dgm:cxn modelId="{8D5E4448-EF9E-4A40-99A6-61375C3C13BA}" srcId="{D1D9F054-BB4F-46E9-8DCD-0ECFF59E379C}" destId="{686E7F7D-6B9D-4A32-A4B4-6168C86BC7B8}" srcOrd="1" destOrd="0" parTransId="{3EAD796C-B184-4A2D-AD83-94D69BEA8CC5}" sibTransId="{0964FBE5-4435-45F3-811F-1293A22F13BC}"/>
    <dgm:cxn modelId="{14788476-4358-45B2-9FD6-BE5DCE7B44F8}" type="presOf" srcId="{D1D9F054-BB4F-46E9-8DCD-0ECFF59E379C}" destId="{A3DFDB57-900C-4FFB-8CB3-CBA4FB703405}" srcOrd="0" destOrd="0" presId="urn:microsoft.com/office/officeart/2005/8/layout/pyramid2"/>
    <dgm:cxn modelId="{473066EE-5A27-4F88-976B-23D23A8C3110}" type="presOf" srcId="{8E8E1927-22A8-4AC3-AC67-C935549D865F}" destId="{25FC973B-5088-46ED-A92C-70B16AEDE46C}" srcOrd="0" destOrd="0" presId="urn:microsoft.com/office/officeart/2005/8/layout/pyramid2"/>
    <dgm:cxn modelId="{C362719D-E021-407A-8B4C-615B6BB64DD1}" type="presOf" srcId="{D339039B-5ADF-4A9C-877D-E4B9BDB4B7A1}" destId="{B76B0EDF-4D1A-45D5-8A94-26E12B74A2C7}" srcOrd="0" destOrd="0" presId="urn:microsoft.com/office/officeart/2005/8/layout/pyramid2"/>
    <dgm:cxn modelId="{99276BDB-F9BC-423D-988A-586C62E9CFB7}" type="presOf" srcId="{E76B1199-99F1-44AE-B3C4-1B8D988B256D}" destId="{1ADA208C-5771-4931-9EA1-32CA584A9DBA}" srcOrd="0" destOrd="0" presId="urn:microsoft.com/office/officeart/2005/8/layout/pyramid2"/>
    <dgm:cxn modelId="{D45E5BB5-16EB-4C9C-A570-30D85F030EFF}" srcId="{D1D9F054-BB4F-46E9-8DCD-0ECFF59E379C}" destId="{35CAF25A-4BFD-471C-BBB4-E86845063046}" srcOrd="2" destOrd="0" parTransId="{E2913FA4-A654-4569-BB77-E3BE9235DAF9}" sibTransId="{E56D2875-45C7-4153-A196-9296F9575085}"/>
    <dgm:cxn modelId="{65ABF7C9-26CA-4D8E-A0EA-3AE26DA983DC}" type="presOf" srcId="{35CAF25A-4BFD-471C-BBB4-E86845063046}" destId="{45E12F81-B641-4E14-8760-BA6A92E95B1F}" srcOrd="0" destOrd="0" presId="urn:microsoft.com/office/officeart/2005/8/layout/pyramid2"/>
    <dgm:cxn modelId="{C6C05060-E130-4FF3-9A45-4BC9C69F6BC1}" srcId="{D1D9F054-BB4F-46E9-8DCD-0ECFF59E379C}" destId="{36721EC1-D86C-4028-A417-83AAC056D083}" srcOrd="3" destOrd="0" parTransId="{5E4175E4-F1A7-4307-9F0C-FD8740876F4F}" sibTransId="{3F3DDA82-10A2-4723-BCD4-D93A693A1944}"/>
    <dgm:cxn modelId="{4D22B68E-7BFB-42C7-BA72-796A1BBAAF9D}" srcId="{D1D9F054-BB4F-46E9-8DCD-0ECFF59E379C}" destId="{E76B1199-99F1-44AE-B3C4-1B8D988B256D}" srcOrd="0" destOrd="0" parTransId="{0BF80791-7D00-472C-8C2E-8E9F00A97F4B}" sibTransId="{78111ACE-1EB9-4468-AD91-217CD05452DC}"/>
    <dgm:cxn modelId="{90791738-6F4F-449F-A930-0109A2B86006}" srcId="{D1D9F054-BB4F-46E9-8DCD-0ECFF59E379C}" destId="{D339039B-5ADF-4A9C-877D-E4B9BDB4B7A1}" srcOrd="4" destOrd="0" parTransId="{287A1569-0C67-4BC4-8B5F-F099ACBC39A7}" sibTransId="{3A021685-837A-4257-8C42-569D9D39348F}"/>
    <dgm:cxn modelId="{CB85D301-2D00-4638-87AC-50002CD43E22}" srcId="{D1D9F054-BB4F-46E9-8DCD-0ECFF59E379C}" destId="{8E8E1927-22A8-4AC3-AC67-C935549D865F}" srcOrd="5" destOrd="0" parTransId="{67532995-5F94-4F6D-9416-2CA2ED620D0D}" sibTransId="{A92448AF-E06B-4D2A-A0E9-47B8CEFC7E76}"/>
    <dgm:cxn modelId="{0D714E92-E811-47B0-8950-C35A58C88E0B}" type="presOf" srcId="{36721EC1-D86C-4028-A417-83AAC056D083}" destId="{E8449C4C-0AD9-4B93-AB93-F6C694045E5D}" srcOrd="0" destOrd="0" presId="urn:microsoft.com/office/officeart/2005/8/layout/pyramid2"/>
    <dgm:cxn modelId="{98947FF4-907C-411B-901D-5AE34BE83C40}" type="presParOf" srcId="{A3DFDB57-900C-4FFB-8CB3-CBA4FB703405}" destId="{04191A45-71B8-4A0B-9B6A-A02396721290}" srcOrd="0" destOrd="0" presId="urn:microsoft.com/office/officeart/2005/8/layout/pyramid2"/>
    <dgm:cxn modelId="{666C1FAA-4E30-4F2E-9A1A-5691BCC584B6}" type="presParOf" srcId="{A3DFDB57-900C-4FFB-8CB3-CBA4FB703405}" destId="{78CB77E5-411F-46D8-884B-438BAA19CA3D}" srcOrd="1" destOrd="0" presId="urn:microsoft.com/office/officeart/2005/8/layout/pyramid2"/>
    <dgm:cxn modelId="{E6853AED-8A59-48D6-AEAB-0ED35A9E8398}" type="presParOf" srcId="{78CB77E5-411F-46D8-884B-438BAA19CA3D}" destId="{1ADA208C-5771-4931-9EA1-32CA584A9DBA}" srcOrd="0" destOrd="0" presId="urn:microsoft.com/office/officeart/2005/8/layout/pyramid2"/>
    <dgm:cxn modelId="{C6ACB467-8BE8-4BF5-903C-B78442FEC2E6}" type="presParOf" srcId="{78CB77E5-411F-46D8-884B-438BAA19CA3D}" destId="{2BA44966-EFE4-400B-91F2-A710A54B2892}" srcOrd="1" destOrd="0" presId="urn:microsoft.com/office/officeart/2005/8/layout/pyramid2"/>
    <dgm:cxn modelId="{66810284-4229-48A1-A299-5C1816A02D02}" type="presParOf" srcId="{78CB77E5-411F-46D8-884B-438BAA19CA3D}" destId="{ECF44CDE-AA83-4AFB-9F9C-7F592E1851F2}" srcOrd="2" destOrd="0" presId="urn:microsoft.com/office/officeart/2005/8/layout/pyramid2"/>
    <dgm:cxn modelId="{0F74767B-1B61-4170-BE88-997C73BFCDC6}" type="presParOf" srcId="{78CB77E5-411F-46D8-884B-438BAA19CA3D}" destId="{A7B73344-021D-4186-B804-E22888F9145A}" srcOrd="3" destOrd="0" presId="urn:microsoft.com/office/officeart/2005/8/layout/pyramid2"/>
    <dgm:cxn modelId="{F4ABB34B-C21B-43BC-8824-8AB4E6452D6F}" type="presParOf" srcId="{78CB77E5-411F-46D8-884B-438BAA19CA3D}" destId="{45E12F81-B641-4E14-8760-BA6A92E95B1F}" srcOrd="4" destOrd="0" presId="urn:microsoft.com/office/officeart/2005/8/layout/pyramid2"/>
    <dgm:cxn modelId="{77C0CBE4-BEDC-4A3C-ACD2-CD4BC9C35B99}" type="presParOf" srcId="{78CB77E5-411F-46D8-884B-438BAA19CA3D}" destId="{A16BE60A-B168-4D73-906F-AEFABD5185A9}" srcOrd="5" destOrd="0" presId="urn:microsoft.com/office/officeart/2005/8/layout/pyramid2"/>
    <dgm:cxn modelId="{2EA0AA54-F3D5-4E48-8B77-520987F09B62}" type="presParOf" srcId="{78CB77E5-411F-46D8-884B-438BAA19CA3D}" destId="{E8449C4C-0AD9-4B93-AB93-F6C694045E5D}" srcOrd="6" destOrd="0" presId="urn:microsoft.com/office/officeart/2005/8/layout/pyramid2"/>
    <dgm:cxn modelId="{9F8BD024-F66D-4605-99B5-DAD5A11874F7}" type="presParOf" srcId="{78CB77E5-411F-46D8-884B-438BAA19CA3D}" destId="{6AF6E9FF-944E-497E-AB79-CB863F732D5D}" srcOrd="7" destOrd="0" presId="urn:microsoft.com/office/officeart/2005/8/layout/pyramid2"/>
    <dgm:cxn modelId="{9A195F5E-8747-44CF-B94B-15E81A3AC33D}" type="presParOf" srcId="{78CB77E5-411F-46D8-884B-438BAA19CA3D}" destId="{B76B0EDF-4D1A-45D5-8A94-26E12B74A2C7}" srcOrd="8" destOrd="0" presId="urn:microsoft.com/office/officeart/2005/8/layout/pyramid2"/>
    <dgm:cxn modelId="{8A197F46-80DD-475E-81D7-E9490E6D2E10}" type="presParOf" srcId="{78CB77E5-411F-46D8-884B-438BAA19CA3D}" destId="{70E5C4E9-C944-4790-B940-45419EFC9AEC}" srcOrd="9" destOrd="0" presId="urn:microsoft.com/office/officeart/2005/8/layout/pyramid2"/>
    <dgm:cxn modelId="{547D479A-1CB1-4DCF-AADE-1C2E9CBB6125}" type="presParOf" srcId="{78CB77E5-411F-46D8-884B-438BAA19CA3D}" destId="{25FC973B-5088-46ED-A92C-70B16AEDE46C}" srcOrd="10" destOrd="0" presId="urn:microsoft.com/office/officeart/2005/8/layout/pyramid2"/>
    <dgm:cxn modelId="{6165C0CF-FF63-4BDD-A41D-6D171B5B5A5E}" type="presParOf" srcId="{78CB77E5-411F-46D8-884B-438BAA19CA3D}" destId="{577D9E1C-68DD-4E5B-B949-296634774577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81430C7-E552-4726-BD72-98DF813B74B9}" type="doc">
      <dgm:prSet loTypeId="urn:microsoft.com/office/officeart/2005/8/layout/radial4" loCatId="relationship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27A1F63F-2765-4970-90B7-4EB09747ED9B}">
      <dgm:prSet phldrT="[Текст]"/>
      <dgm:spPr>
        <a:ln w="57150">
          <a:solidFill>
            <a:srgbClr val="9900FF"/>
          </a:solidFill>
        </a:ln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ru-RU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/>
              <a:ea typeface="Calibri" panose="020F0502020204030204"/>
              <a:cs typeface="Times New Roman" panose="02020603050405020304"/>
            </a:rPr>
            <a:t>Цель моей работы</a:t>
          </a:r>
          <a:endParaRPr lang="ru-RU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89A4A501-3458-43AA-87BC-F518AF99C7FC}" cxnId="{8D6047D2-06D0-4D6A-8D97-8ED6CF315984}" type="parTrans">
      <dgm:prSet/>
      <dgm:spPr/>
      <dgm:t>
        <a:bodyPr/>
        <a:lstStyle/>
        <a:p>
          <a:endParaRPr lang="ru-RU"/>
        </a:p>
      </dgm:t>
    </dgm:pt>
    <dgm:pt modelId="{8684AE1B-451A-4A67-A0B0-5193AB2B14A1}" cxnId="{8D6047D2-06D0-4D6A-8D97-8ED6CF315984}" type="sibTrans">
      <dgm:prSet/>
      <dgm:spPr/>
      <dgm:t>
        <a:bodyPr/>
        <a:lstStyle/>
        <a:p>
          <a:endParaRPr lang="ru-RU"/>
        </a:p>
      </dgm:t>
    </dgm:pt>
    <dgm:pt modelId="{82339E70-D703-43B2-941A-F231FBADC5C0}">
      <dgm:prSet phldrT="[Текст]" custT="1"/>
      <dgm:spPr>
        <a:ln w="38100">
          <a:solidFill>
            <a:srgbClr val="9900FF"/>
          </a:solidFill>
        </a:ln>
      </dgm:spPr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 логического мышления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1E9440-4BD1-4D99-B3A9-3B21A9AD3762}" cxnId="{ECA19478-8649-4209-94AC-239058DE5EA3}" type="parTrans">
      <dgm:prSet/>
      <dgm:spPr>
        <a:ln>
          <a:solidFill>
            <a:srgbClr val="9900FF"/>
          </a:solidFill>
        </a:ln>
      </dgm:spPr>
      <dgm:t>
        <a:bodyPr/>
        <a:lstStyle/>
        <a:p>
          <a:endParaRPr lang="ru-RU"/>
        </a:p>
      </dgm:t>
    </dgm:pt>
    <dgm:pt modelId="{9CA3E9E0-808A-4901-961F-4D48C691E6DC}" cxnId="{ECA19478-8649-4209-94AC-239058DE5EA3}" type="sibTrans">
      <dgm:prSet/>
      <dgm:spPr/>
      <dgm:t>
        <a:bodyPr/>
        <a:lstStyle/>
        <a:p>
          <a:endParaRPr lang="ru-RU"/>
        </a:p>
      </dgm:t>
    </dgm:pt>
    <dgm:pt modelId="{9316FB9D-FFF3-4A23-B067-E078353F0725}">
      <dgm:prSet/>
      <dgm:spPr>
        <a:ln w="38100">
          <a:solidFill>
            <a:srgbClr val="9900FF"/>
          </a:solidFill>
        </a:ln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Стремление к самостоятельному познанию и размышлению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F8173D-A9AC-407B-AE1C-6A990BCDB9F6}" cxnId="{C57DA700-AAA4-4BB3-8482-692EFAB0C17F}" type="parTrans">
      <dgm:prSet/>
      <dgm:spPr>
        <a:ln>
          <a:solidFill>
            <a:srgbClr val="9900FF"/>
          </a:solidFill>
        </a:ln>
      </dgm:spPr>
      <dgm:t>
        <a:bodyPr/>
        <a:lstStyle/>
        <a:p>
          <a:endParaRPr lang="ru-RU"/>
        </a:p>
      </dgm:t>
    </dgm:pt>
    <dgm:pt modelId="{6D55E2C5-F1FE-4912-B292-EB50EA7DD2FE}" cxnId="{C57DA700-AAA4-4BB3-8482-692EFAB0C17F}" type="sibTrans">
      <dgm:prSet/>
      <dgm:spPr/>
      <dgm:t>
        <a:bodyPr/>
        <a:lstStyle/>
        <a:p>
          <a:endParaRPr lang="ru-RU"/>
        </a:p>
      </dgm:t>
    </dgm:pt>
    <dgm:pt modelId="{6212EB7D-24B9-45BA-880D-B712AFB9C165}">
      <dgm:prSet custT="1"/>
      <dgm:spPr>
        <a:ln w="38100">
          <a:solidFill>
            <a:srgbClr val="9900FF"/>
          </a:solidFill>
        </a:ln>
      </dgm:spPr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умственных способностей через логико-математические игры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3C78EF-262D-4030-B5AC-4DF1B655F5B7}" cxnId="{8AEB638A-74FF-4EB1-9FFF-C396B6A715F3}" type="parTrans">
      <dgm:prSet/>
      <dgm:spPr>
        <a:ln>
          <a:solidFill>
            <a:srgbClr val="9900FF"/>
          </a:solidFill>
        </a:ln>
      </dgm:spPr>
      <dgm:t>
        <a:bodyPr/>
        <a:lstStyle/>
        <a:p>
          <a:endParaRPr lang="ru-RU"/>
        </a:p>
      </dgm:t>
    </dgm:pt>
    <dgm:pt modelId="{2931432B-BFFA-4F6D-8C6E-FD8AAE3CAE3D}" cxnId="{8AEB638A-74FF-4EB1-9FFF-C396B6A715F3}" type="sibTrans">
      <dgm:prSet/>
      <dgm:spPr/>
      <dgm:t>
        <a:bodyPr/>
        <a:lstStyle/>
        <a:p>
          <a:endParaRPr lang="ru-RU"/>
        </a:p>
      </dgm:t>
    </dgm:pt>
    <dgm:pt modelId="{C1348F25-6DEF-43CF-8ED9-639E558EEB55}">
      <dgm:prSet/>
      <dgm:spPr/>
      <dgm:t>
        <a:bodyPr/>
        <a:lstStyle/>
        <a:p>
          <a:endParaRPr lang="ru-RU"/>
        </a:p>
      </dgm:t>
    </dgm:pt>
    <dgm:pt modelId="{57E0ED75-6E36-4001-B8DD-AED51ADD9178}" cxnId="{B3E84F9F-19F5-49E0-8DFB-D53FA4A0C349}" type="parTrans">
      <dgm:prSet/>
      <dgm:spPr/>
      <dgm:t>
        <a:bodyPr/>
        <a:lstStyle/>
        <a:p>
          <a:endParaRPr lang="ru-RU"/>
        </a:p>
      </dgm:t>
    </dgm:pt>
    <dgm:pt modelId="{EC0771C8-C557-405D-93A8-765B0BEA96A2}" cxnId="{B3E84F9F-19F5-49E0-8DFB-D53FA4A0C349}" type="sibTrans">
      <dgm:prSet/>
      <dgm:spPr/>
      <dgm:t>
        <a:bodyPr/>
        <a:lstStyle/>
        <a:p>
          <a:endParaRPr lang="ru-RU"/>
        </a:p>
      </dgm:t>
    </dgm:pt>
    <dgm:pt modelId="{C9308454-06F7-4D89-96C0-DB2D9DFFA944}" type="pres">
      <dgm:prSet presAssocID="{581430C7-E552-4726-BD72-98DF813B74B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454C5B-4FBE-44E6-ABAE-DB24809410AE}" type="pres">
      <dgm:prSet presAssocID="{27A1F63F-2765-4970-90B7-4EB09747ED9B}" presName="centerShape" presStyleLbl="node0" presStyleIdx="0" presStyleCnt="1" custScaleX="141388" custScaleY="106644"/>
      <dgm:spPr/>
      <dgm:t>
        <a:bodyPr/>
        <a:lstStyle/>
        <a:p>
          <a:endParaRPr lang="ru-RU"/>
        </a:p>
      </dgm:t>
    </dgm:pt>
    <dgm:pt modelId="{20B4070C-6727-49A3-901B-3A70D02CFE9A}" type="pres">
      <dgm:prSet presAssocID="{3CF8173D-A9AC-407B-AE1C-6A990BCDB9F6}" presName="parTrans" presStyleLbl="bgSibTrans2D1" presStyleIdx="0" presStyleCnt="3" custLinFactNeighborX="0" custLinFactNeighborY="63949"/>
      <dgm:spPr/>
      <dgm:t>
        <a:bodyPr/>
        <a:lstStyle/>
        <a:p>
          <a:endParaRPr lang="ru-RU"/>
        </a:p>
      </dgm:t>
    </dgm:pt>
    <dgm:pt modelId="{FA9B2577-66DB-4919-965E-661518AD6AE5}" type="pres">
      <dgm:prSet presAssocID="{9316FB9D-FFF3-4A23-B067-E078353F0725}" presName="node" presStyleLbl="node1" presStyleIdx="0" presStyleCnt="3" custScaleX="118212" custScaleY="93035" custRadScaleRad="105292" custRadScaleInc="9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7B5519-FDEB-4341-AE17-C50584C28DA1}" type="pres">
      <dgm:prSet presAssocID="{EB1E9440-4BD1-4D99-B3A9-3B21A9AD3762}" presName="parTrans" presStyleLbl="bgSibTrans2D1" presStyleIdx="1" presStyleCnt="3" custAng="21533662" custScaleX="96617" custScaleY="100306" custLinFactNeighborX="1435" custLinFactNeighborY="71067"/>
      <dgm:spPr/>
      <dgm:t>
        <a:bodyPr/>
        <a:lstStyle/>
        <a:p>
          <a:endParaRPr lang="ru-RU"/>
        </a:p>
      </dgm:t>
    </dgm:pt>
    <dgm:pt modelId="{A99E4213-9810-40E4-A310-E21615A6D32F}" type="pres">
      <dgm:prSet presAssocID="{82339E70-D703-43B2-941A-F231FBADC5C0}" presName="node" presStyleLbl="node1" presStyleIdx="1" presStyleCnt="3" custScaleX="112125" custScaleY="94065" custRadScaleRad="105723" custRadScaleInc="17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389CA7-3F78-4171-AF26-2D84F9065695}" type="pres">
      <dgm:prSet presAssocID="{F13C78EF-262D-4030-B5AC-4DF1B655F5B7}" presName="parTrans" presStyleLbl="bgSibTrans2D1" presStyleIdx="2" presStyleCnt="3" custLinFactNeighborX="-12649" custLinFactNeighborY="67384"/>
      <dgm:spPr/>
      <dgm:t>
        <a:bodyPr/>
        <a:lstStyle/>
        <a:p>
          <a:endParaRPr lang="ru-RU"/>
        </a:p>
      </dgm:t>
    </dgm:pt>
    <dgm:pt modelId="{87B142E4-9908-4970-8381-1123CE45558B}" type="pres">
      <dgm:prSet presAssocID="{6212EB7D-24B9-45BA-880D-B712AFB9C165}" presName="node" presStyleLbl="node1" presStyleIdx="2" presStyleCnt="3" custScaleX="112080" custScaleY="100221" custRadScaleRad="107804" custRadScaleInc="-98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6047D2-06D0-4D6A-8D97-8ED6CF315984}" srcId="{581430C7-E552-4726-BD72-98DF813B74B9}" destId="{27A1F63F-2765-4970-90B7-4EB09747ED9B}" srcOrd="0" destOrd="0" parTransId="{89A4A501-3458-43AA-87BC-F518AF99C7FC}" sibTransId="{8684AE1B-451A-4A67-A0B0-5193AB2B14A1}"/>
    <dgm:cxn modelId="{AB3563BB-1CBB-433E-ABF7-CBBA27CA9D96}" type="presOf" srcId="{EB1E9440-4BD1-4D99-B3A9-3B21A9AD3762}" destId="{E27B5519-FDEB-4341-AE17-C50584C28DA1}" srcOrd="0" destOrd="0" presId="urn:microsoft.com/office/officeart/2005/8/layout/radial4"/>
    <dgm:cxn modelId="{680E0A58-3E3A-499C-A11C-F5DDC5C3428E}" type="presOf" srcId="{F13C78EF-262D-4030-B5AC-4DF1B655F5B7}" destId="{6E389CA7-3F78-4171-AF26-2D84F9065695}" srcOrd="0" destOrd="0" presId="urn:microsoft.com/office/officeart/2005/8/layout/radial4"/>
    <dgm:cxn modelId="{C8276077-FCDA-4F16-BE8F-96FCD30EFD7F}" type="presOf" srcId="{9316FB9D-FFF3-4A23-B067-E078353F0725}" destId="{FA9B2577-66DB-4919-965E-661518AD6AE5}" srcOrd="0" destOrd="0" presId="urn:microsoft.com/office/officeart/2005/8/layout/radial4"/>
    <dgm:cxn modelId="{45E441D2-E42D-4CA3-83AD-920031EDC6B1}" type="presOf" srcId="{3CF8173D-A9AC-407B-AE1C-6A990BCDB9F6}" destId="{20B4070C-6727-49A3-901B-3A70D02CFE9A}" srcOrd="0" destOrd="0" presId="urn:microsoft.com/office/officeart/2005/8/layout/radial4"/>
    <dgm:cxn modelId="{ECA19478-8649-4209-94AC-239058DE5EA3}" srcId="{27A1F63F-2765-4970-90B7-4EB09747ED9B}" destId="{82339E70-D703-43B2-941A-F231FBADC5C0}" srcOrd="1" destOrd="0" parTransId="{EB1E9440-4BD1-4D99-B3A9-3B21A9AD3762}" sibTransId="{9CA3E9E0-808A-4901-961F-4D48C691E6DC}"/>
    <dgm:cxn modelId="{B3E84F9F-19F5-49E0-8DFB-D53FA4A0C349}" srcId="{581430C7-E552-4726-BD72-98DF813B74B9}" destId="{C1348F25-6DEF-43CF-8ED9-639E558EEB55}" srcOrd="1" destOrd="0" parTransId="{57E0ED75-6E36-4001-B8DD-AED51ADD9178}" sibTransId="{EC0771C8-C557-405D-93A8-765B0BEA96A2}"/>
    <dgm:cxn modelId="{B99BAE97-CA2D-446B-8572-5C734BC711F4}" type="presOf" srcId="{581430C7-E552-4726-BD72-98DF813B74B9}" destId="{C9308454-06F7-4D89-96C0-DB2D9DFFA944}" srcOrd="0" destOrd="0" presId="urn:microsoft.com/office/officeart/2005/8/layout/radial4"/>
    <dgm:cxn modelId="{8AEB638A-74FF-4EB1-9FFF-C396B6A715F3}" srcId="{27A1F63F-2765-4970-90B7-4EB09747ED9B}" destId="{6212EB7D-24B9-45BA-880D-B712AFB9C165}" srcOrd="2" destOrd="0" parTransId="{F13C78EF-262D-4030-B5AC-4DF1B655F5B7}" sibTransId="{2931432B-BFFA-4F6D-8C6E-FD8AAE3CAE3D}"/>
    <dgm:cxn modelId="{DED816E7-A8A3-43CF-BB47-EEB95D490F39}" type="presOf" srcId="{27A1F63F-2765-4970-90B7-4EB09747ED9B}" destId="{18454C5B-4FBE-44E6-ABAE-DB24809410AE}" srcOrd="0" destOrd="0" presId="urn:microsoft.com/office/officeart/2005/8/layout/radial4"/>
    <dgm:cxn modelId="{E0473CF4-5339-49D7-A6CA-4D3659DB921B}" type="presOf" srcId="{82339E70-D703-43B2-941A-F231FBADC5C0}" destId="{A99E4213-9810-40E4-A310-E21615A6D32F}" srcOrd="0" destOrd="0" presId="urn:microsoft.com/office/officeart/2005/8/layout/radial4"/>
    <dgm:cxn modelId="{50129ADE-2E82-4166-9C50-BE9745F5F51D}" type="presOf" srcId="{6212EB7D-24B9-45BA-880D-B712AFB9C165}" destId="{87B142E4-9908-4970-8381-1123CE45558B}" srcOrd="0" destOrd="0" presId="urn:microsoft.com/office/officeart/2005/8/layout/radial4"/>
    <dgm:cxn modelId="{C57DA700-AAA4-4BB3-8482-692EFAB0C17F}" srcId="{27A1F63F-2765-4970-90B7-4EB09747ED9B}" destId="{9316FB9D-FFF3-4A23-B067-E078353F0725}" srcOrd="0" destOrd="0" parTransId="{3CF8173D-A9AC-407B-AE1C-6A990BCDB9F6}" sibTransId="{6D55E2C5-F1FE-4912-B292-EB50EA7DD2FE}"/>
    <dgm:cxn modelId="{D8C7BC42-5440-4CFC-AD54-CB017E162E27}" type="presParOf" srcId="{C9308454-06F7-4D89-96C0-DB2D9DFFA944}" destId="{18454C5B-4FBE-44E6-ABAE-DB24809410AE}" srcOrd="0" destOrd="0" presId="urn:microsoft.com/office/officeart/2005/8/layout/radial4"/>
    <dgm:cxn modelId="{0434FDDB-4624-4B73-ACCD-E59888386401}" type="presParOf" srcId="{C9308454-06F7-4D89-96C0-DB2D9DFFA944}" destId="{20B4070C-6727-49A3-901B-3A70D02CFE9A}" srcOrd="1" destOrd="0" presId="urn:microsoft.com/office/officeart/2005/8/layout/radial4"/>
    <dgm:cxn modelId="{3190B24B-DE21-4D8A-AC26-BD4EAA63E4A6}" type="presParOf" srcId="{C9308454-06F7-4D89-96C0-DB2D9DFFA944}" destId="{FA9B2577-66DB-4919-965E-661518AD6AE5}" srcOrd="2" destOrd="0" presId="urn:microsoft.com/office/officeart/2005/8/layout/radial4"/>
    <dgm:cxn modelId="{E2406CAC-5AC1-44C4-BB24-AD3C8ECA14B3}" type="presParOf" srcId="{C9308454-06F7-4D89-96C0-DB2D9DFFA944}" destId="{E27B5519-FDEB-4341-AE17-C50584C28DA1}" srcOrd="3" destOrd="0" presId="urn:microsoft.com/office/officeart/2005/8/layout/radial4"/>
    <dgm:cxn modelId="{C1DE172F-C370-42C3-8DA1-07CE0999ED74}" type="presParOf" srcId="{C9308454-06F7-4D89-96C0-DB2D9DFFA944}" destId="{A99E4213-9810-40E4-A310-E21615A6D32F}" srcOrd="4" destOrd="0" presId="urn:microsoft.com/office/officeart/2005/8/layout/radial4"/>
    <dgm:cxn modelId="{B43AFCD6-AEA8-4D44-9A9B-5132B131A3F9}" type="presParOf" srcId="{C9308454-06F7-4D89-96C0-DB2D9DFFA944}" destId="{6E389CA7-3F78-4171-AF26-2D84F9065695}" srcOrd="5" destOrd="0" presId="urn:microsoft.com/office/officeart/2005/8/layout/radial4"/>
    <dgm:cxn modelId="{4FEC99FB-4C16-4DCF-AB80-AE2EFA734D59}" type="presParOf" srcId="{C9308454-06F7-4D89-96C0-DB2D9DFFA944}" destId="{87B142E4-9908-4970-8381-1123CE45558B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8B5CD83-BAC6-4B5A-9163-6D24F00DB6B5}" type="doc">
      <dgm:prSet loTypeId="urn:microsoft.com/office/officeart/2005/8/layout/cycle3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95DA7633-DD50-4ABB-AF1F-0BD08D176EE5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Система  и  последовательность в работе, связь мероприятий с работой в повседневной жизни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EE0507-2CE6-4437-9B9C-46098B8AA21E}" cxnId="{A59CC090-8251-40DA-90C2-34D4838365BC}" type="parTrans">
      <dgm:prSet/>
      <dgm:spPr/>
      <dgm:t>
        <a:bodyPr/>
        <a:lstStyle/>
        <a:p>
          <a:endParaRPr lang="ru-RU"/>
        </a:p>
      </dgm:t>
    </dgm:pt>
    <dgm:pt modelId="{07FE2A87-D7E6-4DBD-9EA0-466C46B5CE70}" cxnId="{A59CC090-8251-40DA-90C2-34D4838365BC}" type="sibTrans">
      <dgm:prSet/>
      <dgm:spPr/>
      <dgm:t>
        <a:bodyPr/>
        <a:lstStyle/>
        <a:p>
          <a:endParaRPr lang="ru-RU"/>
        </a:p>
      </dgm:t>
    </dgm:pt>
    <dgm:pt modelId="{B0468032-0FC9-412D-A667-314A1E991FDF}">
      <dgm:prSet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учет индивидуальных и физиологических особенностей детей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F595FE-8E5E-479D-8989-E7B8D4EB47B0}" cxnId="{74B6D382-F647-4D5B-9BCB-844A08B7933D}" type="parTrans">
      <dgm:prSet/>
      <dgm:spPr/>
      <dgm:t>
        <a:bodyPr/>
        <a:lstStyle/>
        <a:p>
          <a:endParaRPr lang="ru-RU"/>
        </a:p>
      </dgm:t>
    </dgm:pt>
    <dgm:pt modelId="{BD749FC1-7A77-4067-BE1D-677F5F05F0EC}" cxnId="{74B6D382-F647-4D5B-9BCB-844A08B7933D}" type="sibTrans">
      <dgm:prSet/>
      <dgm:spPr/>
      <dgm:t>
        <a:bodyPr/>
        <a:lstStyle/>
        <a:p>
          <a:endParaRPr lang="ru-RU"/>
        </a:p>
      </dgm:t>
    </dgm:pt>
    <dgm:pt modelId="{07314D68-374F-4FE6-A432-8C00EB90F7A0}">
      <dgm:prSet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разнообразных  форм работы (игры, наблюдения, досуги и т. д.)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3DF877-EAE5-4053-AA2E-C71FF3E66DA7}" cxnId="{BDECA9E5-B34B-4091-90E5-FF35C0D54BF2}" type="parTrans">
      <dgm:prSet/>
      <dgm:spPr/>
      <dgm:t>
        <a:bodyPr/>
        <a:lstStyle/>
        <a:p>
          <a:endParaRPr lang="ru-RU"/>
        </a:p>
      </dgm:t>
    </dgm:pt>
    <dgm:pt modelId="{B27BBF85-3CE7-4BA4-8AFB-CE17A8D96A0C}" cxnId="{BDECA9E5-B34B-4091-90E5-FF35C0D54BF2}" type="sibTrans">
      <dgm:prSet/>
      <dgm:spPr/>
      <dgm:t>
        <a:bodyPr/>
        <a:lstStyle/>
        <a:p>
          <a:endParaRPr lang="ru-RU"/>
        </a:p>
      </dgm:t>
    </dgm:pt>
    <dgm:pt modelId="{C59CDA1A-22B8-48E8-9C03-C42913DC502F}">
      <dgm:prSet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творческий подход  к организации процесса обучения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9107E8-D383-47DD-9D7E-3927B2A7E0C0}" cxnId="{15B15D98-2C88-4595-848B-31C2C0D9C9ED}" type="parTrans">
      <dgm:prSet/>
      <dgm:spPr/>
      <dgm:t>
        <a:bodyPr/>
        <a:lstStyle/>
        <a:p>
          <a:endParaRPr lang="ru-RU"/>
        </a:p>
      </dgm:t>
    </dgm:pt>
    <dgm:pt modelId="{D83D2E8F-E11B-4E60-9E6B-8C3FC5BBDA6E}" cxnId="{15B15D98-2C88-4595-848B-31C2C0D9C9ED}" type="sibTrans">
      <dgm:prSet/>
      <dgm:spPr/>
      <dgm:t>
        <a:bodyPr/>
        <a:lstStyle/>
        <a:p>
          <a:endParaRPr lang="ru-RU"/>
        </a:p>
      </dgm:t>
    </dgm:pt>
    <dgm:pt modelId="{26EA43B0-2CF5-45CB-990B-7A7BABB74E09}">
      <dgm:prSet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соответствующей развивающей среды и при этом использование  разнообразных и вариативных развивающих игр с математическим содержанием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138866-E678-4E08-A266-63A97CAC87C0}" cxnId="{3C4E41C6-4311-4B39-B147-8ED9661A6F49}" type="parTrans">
      <dgm:prSet/>
      <dgm:spPr/>
      <dgm:t>
        <a:bodyPr/>
        <a:lstStyle/>
        <a:p>
          <a:endParaRPr lang="ru-RU"/>
        </a:p>
      </dgm:t>
    </dgm:pt>
    <dgm:pt modelId="{C6E768FC-143C-4DDF-9543-2DC778AE2D9E}" cxnId="{3C4E41C6-4311-4B39-B147-8ED9661A6F49}" type="sibTrans">
      <dgm:prSet/>
      <dgm:spPr/>
      <dgm:t>
        <a:bodyPr/>
        <a:lstStyle/>
        <a:p>
          <a:endParaRPr lang="ru-RU"/>
        </a:p>
      </dgm:t>
    </dgm:pt>
    <dgm:pt modelId="{39EBEEC2-8363-4EE3-B155-CB6677369371}" type="pres">
      <dgm:prSet presAssocID="{58B5CD83-BAC6-4B5A-9163-6D24F00DB6B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AD47BD-838C-48C1-B84F-11A8CEF2D35C}" type="pres">
      <dgm:prSet presAssocID="{58B5CD83-BAC6-4B5A-9163-6D24F00DB6B5}" presName="cycle" presStyleCnt="0"/>
      <dgm:spPr/>
    </dgm:pt>
    <dgm:pt modelId="{17E98C1F-D7B6-48A0-A883-C57EFC1E0071}" type="pres">
      <dgm:prSet presAssocID="{95DA7633-DD50-4ABB-AF1F-0BD08D176EE5}" presName="nodeFirstNode" presStyleLbl="node1" presStyleIdx="0" presStyleCnt="5" custScaleX="1569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37308D-6099-4CC1-8F48-F0D02A9FC2EB}" type="pres">
      <dgm:prSet presAssocID="{07FE2A87-D7E6-4DBD-9EA0-466C46B5CE70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4A3389E6-E950-4FA7-B927-FE91212AE34F}" type="pres">
      <dgm:prSet presAssocID="{B0468032-0FC9-412D-A667-314A1E991FDF}" presName="nodeFollowingNodes" presStyleLbl="node1" presStyleIdx="1" presStyleCnt="5" custScaleX="150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680F64-C86E-4B99-A4B0-AF006F51D8C0}" type="pres">
      <dgm:prSet presAssocID="{07314D68-374F-4FE6-A432-8C00EB90F7A0}" presName="nodeFollowingNodes" presStyleLbl="node1" presStyleIdx="2" presStyleCnt="5" custScaleX="150445" custRadScaleRad="114464" custRadScaleInc="-32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B4CD9-D447-4006-9A40-46DD36AD9199}" type="pres">
      <dgm:prSet presAssocID="{C59CDA1A-22B8-48E8-9C03-C42913DC502F}" presName="nodeFollowingNodes" presStyleLbl="node1" presStyleIdx="3" presStyleCnt="5" custScaleX="139445" custRadScaleRad="109826" custRadScaleInc="29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185A3B-2EA6-4AB7-B80B-7BE0E5A06C20}" type="pres">
      <dgm:prSet presAssocID="{26EA43B0-2CF5-45CB-990B-7A7BABB74E09}" presName="nodeFollowingNodes" presStyleLbl="node1" presStyleIdx="4" presStyleCnt="5" custScaleX="139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B6D382-F647-4D5B-9BCB-844A08B7933D}" srcId="{58B5CD83-BAC6-4B5A-9163-6D24F00DB6B5}" destId="{B0468032-0FC9-412D-A667-314A1E991FDF}" srcOrd="1" destOrd="0" parTransId="{B1F595FE-8E5E-479D-8989-E7B8D4EB47B0}" sibTransId="{BD749FC1-7A77-4067-BE1D-677F5F05F0EC}"/>
    <dgm:cxn modelId="{9DCD561B-D594-41D8-9F6D-106C9ED51704}" type="presOf" srcId="{26EA43B0-2CF5-45CB-990B-7A7BABB74E09}" destId="{BA185A3B-2EA6-4AB7-B80B-7BE0E5A06C20}" srcOrd="0" destOrd="0" presId="urn:microsoft.com/office/officeart/2005/8/layout/cycle3"/>
    <dgm:cxn modelId="{A59CC090-8251-40DA-90C2-34D4838365BC}" srcId="{58B5CD83-BAC6-4B5A-9163-6D24F00DB6B5}" destId="{95DA7633-DD50-4ABB-AF1F-0BD08D176EE5}" srcOrd="0" destOrd="0" parTransId="{40EE0507-2CE6-4437-9B9C-46098B8AA21E}" sibTransId="{07FE2A87-D7E6-4DBD-9EA0-466C46B5CE70}"/>
    <dgm:cxn modelId="{3C4E41C6-4311-4B39-B147-8ED9661A6F49}" srcId="{58B5CD83-BAC6-4B5A-9163-6D24F00DB6B5}" destId="{26EA43B0-2CF5-45CB-990B-7A7BABB74E09}" srcOrd="4" destOrd="0" parTransId="{A1138866-E678-4E08-A266-63A97CAC87C0}" sibTransId="{C6E768FC-143C-4DDF-9543-2DC778AE2D9E}"/>
    <dgm:cxn modelId="{15B15D98-2C88-4595-848B-31C2C0D9C9ED}" srcId="{58B5CD83-BAC6-4B5A-9163-6D24F00DB6B5}" destId="{C59CDA1A-22B8-48E8-9C03-C42913DC502F}" srcOrd="3" destOrd="0" parTransId="{189107E8-D383-47DD-9D7E-3927B2A7E0C0}" sibTransId="{D83D2E8F-E11B-4E60-9E6B-8C3FC5BBDA6E}"/>
    <dgm:cxn modelId="{1D58F691-15D0-4B26-A487-B53B475CB34D}" type="presOf" srcId="{07FE2A87-D7E6-4DBD-9EA0-466C46B5CE70}" destId="{9E37308D-6099-4CC1-8F48-F0D02A9FC2EB}" srcOrd="0" destOrd="0" presId="urn:microsoft.com/office/officeart/2005/8/layout/cycle3"/>
    <dgm:cxn modelId="{585E5C4B-098C-42A8-AAFE-A1836F5F6B8F}" type="presOf" srcId="{B0468032-0FC9-412D-A667-314A1E991FDF}" destId="{4A3389E6-E950-4FA7-B927-FE91212AE34F}" srcOrd="0" destOrd="0" presId="urn:microsoft.com/office/officeart/2005/8/layout/cycle3"/>
    <dgm:cxn modelId="{6248FE30-91DF-4FAC-AC3E-7C2B1CF39B64}" type="presOf" srcId="{95DA7633-DD50-4ABB-AF1F-0BD08D176EE5}" destId="{17E98C1F-D7B6-48A0-A883-C57EFC1E0071}" srcOrd="0" destOrd="0" presId="urn:microsoft.com/office/officeart/2005/8/layout/cycle3"/>
    <dgm:cxn modelId="{BDECA9E5-B34B-4091-90E5-FF35C0D54BF2}" srcId="{58B5CD83-BAC6-4B5A-9163-6D24F00DB6B5}" destId="{07314D68-374F-4FE6-A432-8C00EB90F7A0}" srcOrd="2" destOrd="0" parTransId="{953DF877-EAE5-4053-AA2E-C71FF3E66DA7}" sibTransId="{B27BBF85-3CE7-4BA4-8AFB-CE17A8D96A0C}"/>
    <dgm:cxn modelId="{64AAFF1F-DBFA-4F7C-9625-BBEA7840A273}" type="presOf" srcId="{58B5CD83-BAC6-4B5A-9163-6D24F00DB6B5}" destId="{39EBEEC2-8363-4EE3-B155-CB6677369371}" srcOrd="0" destOrd="0" presId="urn:microsoft.com/office/officeart/2005/8/layout/cycle3"/>
    <dgm:cxn modelId="{F4093842-3A52-46B2-B87E-3B4A4A3A92E4}" type="presOf" srcId="{C59CDA1A-22B8-48E8-9C03-C42913DC502F}" destId="{B13B4CD9-D447-4006-9A40-46DD36AD9199}" srcOrd="0" destOrd="0" presId="urn:microsoft.com/office/officeart/2005/8/layout/cycle3"/>
    <dgm:cxn modelId="{2B59443E-E021-4C42-AE6B-8D4CC5BA9668}" type="presOf" srcId="{07314D68-374F-4FE6-A432-8C00EB90F7A0}" destId="{32680F64-C86E-4B99-A4B0-AF006F51D8C0}" srcOrd="0" destOrd="0" presId="urn:microsoft.com/office/officeart/2005/8/layout/cycle3"/>
    <dgm:cxn modelId="{451104EB-5A48-47D8-9770-5F3000947D1E}" type="presParOf" srcId="{39EBEEC2-8363-4EE3-B155-CB6677369371}" destId="{ACAD47BD-838C-48C1-B84F-11A8CEF2D35C}" srcOrd="0" destOrd="0" presId="urn:microsoft.com/office/officeart/2005/8/layout/cycle3"/>
    <dgm:cxn modelId="{4DC2EED8-BF56-484E-A449-85A17AFEBA83}" type="presParOf" srcId="{ACAD47BD-838C-48C1-B84F-11A8CEF2D35C}" destId="{17E98C1F-D7B6-48A0-A883-C57EFC1E0071}" srcOrd="0" destOrd="0" presId="urn:microsoft.com/office/officeart/2005/8/layout/cycle3"/>
    <dgm:cxn modelId="{BF7F2410-9095-494E-9595-CEAC9AA90BD9}" type="presParOf" srcId="{ACAD47BD-838C-48C1-B84F-11A8CEF2D35C}" destId="{9E37308D-6099-4CC1-8F48-F0D02A9FC2EB}" srcOrd="1" destOrd="0" presId="urn:microsoft.com/office/officeart/2005/8/layout/cycle3"/>
    <dgm:cxn modelId="{557DB8A0-F0BD-45AF-8212-50F2CCE84A43}" type="presParOf" srcId="{ACAD47BD-838C-48C1-B84F-11A8CEF2D35C}" destId="{4A3389E6-E950-4FA7-B927-FE91212AE34F}" srcOrd="2" destOrd="0" presId="urn:microsoft.com/office/officeart/2005/8/layout/cycle3"/>
    <dgm:cxn modelId="{3B710D9E-BA92-4D8B-BE8D-E644BAE23E5D}" type="presParOf" srcId="{ACAD47BD-838C-48C1-B84F-11A8CEF2D35C}" destId="{32680F64-C86E-4B99-A4B0-AF006F51D8C0}" srcOrd="3" destOrd="0" presId="urn:microsoft.com/office/officeart/2005/8/layout/cycle3"/>
    <dgm:cxn modelId="{E44F40CC-F7BB-4749-862B-A7AE0B194B8F}" type="presParOf" srcId="{ACAD47BD-838C-48C1-B84F-11A8CEF2D35C}" destId="{B13B4CD9-D447-4006-9A40-46DD36AD9199}" srcOrd="4" destOrd="0" presId="urn:microsoft.com/office/officeart/2005/8/layout/cycle3"/>
    <dgm:cxn modelId="{95A0A805-A857-4076-9C62-ADDA9AC8072D}" type="presParOf" srcId="{ACAD47BD-838C-48C1-B84F-11A8CEF2D35C}" destId="{BA185A3B-2EA6-4AB7-B80B-7BE0E5A06C20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C1776D1-4672-44D5-B920-6CEAF1F5A2DB}" type="doc">
      <dgm:prSet loTypeId="urn:microsoft.com/office/officeart/2005/8/layout/process4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E66B094D-207B-4740-9DA6-55A66150F8C8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разработаны исходя из интересов детей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DC3D96-CB0A-45FA-9D93-C4861C5AA079}" cxnId="{09CCEF25-3C34-43A0-8DA6-44AADFA1486D}" type="parTrans">
      <dgm:prSet/>
      <dgm:spPr/>
      <dgm:t>
        <a:bodyPr/>
        <a:lstStyle/>
        <a:p>
          <a:endParaRPr lang="ru-RU"/>
        </a:p>
      </dgm:t>
    </dgm:pt>
    <dgm:pt modelId="{ECB3D887-ACB7-4020-8EF4-B043DB0B3062}" cxnId="{09CCEF25-3C34-43A0-8DA6-44AADFA1486D}" type="sibTrans">
      <dgm:prSet/>
      <dgm:spPr/>
      <dgm:t>
        <a:bodyPr/>
        <a:lstStyle/>
        <a:p>
          <a:endParaRPr lang="ru-RU"/>
        </a:p>
      </dgm:t>
    </dgm:pt>
    <dgm:pt modelId="{0241F6A3-90EB-4DE8-8F87-B8F688C9F686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Широкий возрастной диапазон 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76BF76-E43B-4891-809A-3E06EC2C7DCB}" cxnId="{67EA5413-6A86-4542-B92E-B65DC803DC20}" type="parTrans">
      <dgm:prSet/>
      <dgm:spPr/>
      <dgm:t>
        <a:bodyPr/>
        <a:lstStyle/>
        <a:p>
          <a:endParaRPr lang="ru-RU"/>
        </a:p>
      </dgm:t>
    </dgm:pt>
    <dgm:pt modelId="{9CBC0ADC-4788-4964-B647-2983EBC87A89}" cxnId="{67EA5413-6A86-4542-B92E-B65DC803DC20}" type="sibTrans">
      <dgm:prSet/>
      <dgm:spPr/>
      <dgm:t>
        <a:bodyPr/>
        <a:lstStyle/>
        <a:p>
          <a:endParaRPr lang="ru-RU"/>
        </a:p>
      </dgm:t>
    </dgm:pt>
    <dgm:pt modelId="{8A8CE30D-97B4-4A68-B320-2E8502410DB6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Образность, многофункциональность и универсальность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AAE8CE-1C54-4BA9-B313-5C590583CCEF}" cxnId="{22A3B969-49DD-4CC1-9258-95F22B48D011}" type="parTrans">
      <dgm:prSet/>
      <dgm:spPr/>
      <dgm:t>
        <a:bodyPr/>
        <a:lstStyle/>
        <a:p>
          <a:endParaRPr lang="ru-RU"/>
        </a:p>
      </dgm:t>
    </dgm:pt>
    <dgm:pt modelId="{9AE365B9-7C39-4E0E-914B-2F209F09A48E}" cxnId="{22A3B969-49DD-4CC1-9258-95F22B48D011}" type="sibTrans">
      <dgm:prSet/>
      <dgm:spPr/>
      <dgm:t>
        <a:bodyPr/>
        <a:lstStyle/>
        <a:p>
          <a:endParaRPr lang="ru-RU"/>
        </a:p>
      </dgm:t>
    </dgm:pt>
    <dgm:pt modelId="{0540D349-3EC0-4B86-9CB0-5ACDEB9683AC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Творческий потенциал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E122DA-2353-40CF-BF2C-6D321826CD7E}" cxnId="{F0D11E6A-9CF7-4C99-9207-2D9448A7EAAF}" type="parTrans">
      <dgm:prSet/>
      <dgm:spPr/>
      <dgm:t>
        <a:bodyPr/>
        <a:lstStyle/>
        <a:p>
          <a:endParaRPr lang="ru-RU"/>
        </a:p>
      </dgm:t>
    </dgm:pt>
    <dgm:pt modelId="{41919963-65BC-4F59-B31A-55FD61E0D353}" cxnId="{F0D11E6A-9CF7-4C99-9207-2D9448A7EAAF}" type="sibTrans">
      <dgm:prSet/>
      <dgm:spPr/>
      <dgm:t>
        <a:bodyPr/>
        <a:lstStyle/>
        <a:p>
          <a:endParaRPr lang="ru-RU"/>
        </a:p>
      </dgm:t>
    </dgm:pt>
    <dgm:pt modelId="{419C903E-571A-4806-9C90-CBEF4171C3F0}">
      <dgm:prSet phldrT="[Текст]" custT="1"/>
      <dgm:spPr/>
      <dgm:t>
        <a:bodyPr/>
        <a:lstStyle/>
        <a:p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Систематизированный по возрастам и образовательным задачам готовый развивающий дидактический материал</a:t>
          </a:r>
          <a:endParaRPr lang="ru-RU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AB43F4-30FB-4E77-9341-65CA1A5F4B1E}" cxnId="{3BAB1545-1D1D-41E2-92BE-F03C99704D30}" type="parTrans">
      <dgm:prSet/>
      <dgm:spPr/>
      <dgm:t>
        <a:bodyPr/>
        <a:lstStyle/>
        <a:p>
          <a:endParaRPr lang="ru-RU"/>
        </a:p>
      </dgm:t>
    </dgm:pt>
    <dgm:pt modelId="{CCE29C87-40F6-4C74-A610-13FC7E73C025}" cxnId="{3BAB1545-1D1D-41E2-92BE-F03C99704D30}" type="sibTrans">
      <dgm:prSet/>
      <dgm:spPr/>
      <dgm:t>
        <a:bodyPr/>
        <a:lstStyle/>
        <a:p>
          <a:endParaRPr lang="ru-RU"/>
        </a:p>
      </dgm:t>
    </dgm:pt>
    <dgm:pt modelId="{7E1F3E1C-D744-4398-BADC-CC4C2F67CB81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Методическое сопровождение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290C7F-62AD-4A3F-BA52-48DAD64C7937}" cxnId="{1C34D12A-135D-4720-94BB-72260B5EB1D8}" type="parTrans">
      <dgm:prSet/>
      <dgm:spPr/>
      <dgm:t>
        <a:bodyPr/>
        <a:lstStyle/>
        <a:p>
          <a:endParaRPr lang="ru-RU"/>
        </a:p>
      </dgm:t>
    </dgm:pt>
    <dgm:pt modelId="{539FDE80-BF3F-42A9-A678-5BA3B391AAAC}" cxnId="{1C34D12A-135D-4720-94BB-72260B5EB1D8}" type="sibTrans">
      <dgm:prSet/>
      <dgm:spPr/>
      <dgm:t>
        <a:bodyPr/>
        <a:lstStyle/>
        <a:p>
          <a:endParaRPr lang="ru-RU"/>
        </a:p>
      </dgm:t>
    </dgm:pt>
    <dgm:pt modelId="{497247DD-F50F-4D00-9248-C02E71CBAB99}">
      <dgm:prSet phldrT="[Текст]" custT="1"/>
      <dgm:spPr/>
      <dgm:t>
        <a:bodyPr/>
        <a:lstStyle/>
        <a:p>
          <a:r>
            <a:rPr lang="ru-RU" sz="24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Сказочная огранка</a:t>
          </a:r>
          <a:endParaRPr lang="ru-RU" sz="2400" b="1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8851C5-0D3F-4411-9365-88244777E560}" cxnId="{9E3AAABA-7BF1-44A1-9929-14E25FB102EA}" type="parTrans">
      <dgm:prSet/>
      <dgm:spPr/>
      <dgm:t>
        <a:bodyPr/>
        <a:lstStyle/>
        <a:p>
          <a:endParaRPr lang="ru-RU"/>
        </a:p>
      </dgm:t>
    </dgm:pt>
    <dgm:pt modelId="{641E1F78-50D2-4FE9-A564-50DCB99BF5A9}" cxnId="{9E3AAABA-7BF1-44A1-9929-14E25FB102EA}" type="sibTrans">
      <dgm:prSet/>
      <dgm:spPr/>
      <dgm:t>
        <a:bodyPr/>
        <a:lstStyle/>
        <a:p>
          <a:endParaRPr lang="ru-RU"/>
        </a:p>
      </dgm:t>
    </dgm:pt>
    <dgm:pt modelId="{F6A690A1-E0D5-4D95-90C1-E1FCDABE11A3}" type="pres">
      <dgm:prSet presAssocID="{DC1776D1-4672-44D5-B920-6CEAF1F5A2D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A9D623-E10C-49EF-AFA6-0F0632C9F861}" type="pres">
      <dgm:prSet presAssocID="{497247DD-F50F-4D00-9248-C02E71CBAB99}" presName="boxAndChildren" presStyleCnt="0"/>
      <dgm:spPr/>
      <dgm:t>
        <a:bodyPr/>
        <a:lstStyle/>
        <a:p>
          <a:endParaRPr lang="ru-RU"/>
        </a:p>
      </dgm:t>
    </dgm:pt>
    <dgm:pt modelId="{6B0105AA-0401-4ACE-95EB-7CC174C35854}" type="pres">
      <dgm:prSet presAssocID="{497247DD-F50F-4D00-9248-C02E71CBAB99}" presName="parentTextBox" presStyleLbl="node1" presStyleIdx="0" presStyleCnt="7"/>
      <dgm:spPr/>
      <dgm:t>
        <a:bodyPr/>
        <a:lstStyle/>
        <a:p>
          <a:endParaRPr lang="ru-RU"/>
        </a:p>
      </dgm:t>
    </dgm:pt>
    <dgm:pt modelId="{DBC88C54-3A1C-4835-9E4D-A240A2A54514}" type="pres">
      <dgm:prSet presAssocID="{539FDE80-BF3F-42A9-A678-5BA3B391AAAC}" presName="sp" presStyleCnt="0"/>
      <dgm:spPr/>
      <dgm:t>
        <a:bodyPr/>
        <a:lstStyle/>
        <a:p>
          <a:endParaRPr lang="ru-RU"/>
        </a:p>
      </dgm:t>
    </dgm:pt>
    <dgm:pt modelId="{A91DDB7F-7655-4400-85EB-7F275402860E}" type="pres">
      <dgm:prSet presAssocID="{7E1F3E1C-D744-4398-BADC-CC4C2F67CB81}" presName="arrowAndChildren" presStyleCnt="0"/>
      <dgm:spPr/>
      <dgm:t>
        <a:bodyPr/>
        <a:lstStyle/>
        <a:p>
          <a:endParaRPr lang="ru-RU"/>
        </a:p>
      </dgm:t>
    </dgm:pt>
    <dgm:pt modelId="{60C94ADF-68DB-46C9-8FA4-2EF16E2C76F9}" type="pres">
      <dgm:prSet presAssocID="{7E1F3E1C-D744-4398-BADC-CC4C2F67CB81}" presName="parentTextArrow" presStyleLbl="node1" presStyleIdx="1" presStyleCnt="7"/>
      <dgm:spPr/>
      <dgm:t>
        <a:bodyPr/>
        <a:lstStyle/>
        <a:p>
          <a:endParaRPr lang="ru-RU"/>
        </a:p>
      </dgm:t>
    </dgm:pt>
    <dgm:pt modelId="{DA518713-CB6F-4AE0-8E18-A512609128DB}" type="pres">
      <dgm:prSet presAssocID="{CCE29C87-40F6-4C74-A610-13FC7E73C025}" presName="sp" presStyleCnt="0"/>
      <dgm:spPr/>
      <dgm:t>
        <a:bodyPr/>
        <a:lstStyle/>
        <a:p>
          <a:endParaRPr lang="ru-RU"/>
        </a:p>
      </dgm:t>
    </dgm:pt>
    <dgm:pt modelId="{24FBC10D-C75D-434E-BA42-53096FB90906}" type="pres">
      <dgm:prSet presAssocID="{419C903E-571A-4806-9C90-CBEF4171C3F0}" presName="arrowAndChildren" presStyleCnt="0"/>
      <dgm:spPr/>
      <dgm:t>
        <a:bodyPr/>
        <a:lstStyle/>
        <a:p>
          <a:endParaRPr lang="ru-RU"/>
        </a:p>
      </dgm:t>
    </dgm:pt>
    <dgm:pt modelId="{7E47EA8A-8428-44E5-959A-4ADDFA6F0874}" type="pres">
      <dgm:prSet presAssocID="{419C903E-571A-4806-9C90-CBEF4171C3F0}" presName="parentTextArrow" presStyleLbl="node1" presStyleIdx="2" presStyleCnt="7"/>
      <dgm:spPr/>
      <dgm:t>
        <a:bodyPr/>
        <a:lstStyle/>
        <a:p>
          <a:endParaRPr lang="ru-RU"/>
        </a:p>
      </dgm:t>
    </dgm:pt>
    <dgm:pt modelId="{8D08E656-D0D2-434F-BF2A-05F2D015E1F6}" type="pres">
      <dgm:prSet presAssocID="{41919963-65BC-4F59-B31A-55FD61E0D353}" presName="sp" presStyleCnt="0"/>
      <dgm:spPr/>
      <dgm:t>
        <a:bodyPr/>
        <a:lstStyle/>
        <a:p>
          <a:endParaRPr lang="ru-RU"/>
        </a:p>
      </dgm:t>
    </dgm:pt>
    <dgm:pt modelId="{739271BD-BDDA-467D-8F9D-114A32A1FBFF}" type="pres">
      <dgm:prSet presAssocID="{0540D349-3EC0-4B86-9CB0-5ACDEB9683AC}" presName="arrowAndChildren" presStyleCnt="0"/>
      <dgm:spPr/>
      <dgm:t>
        <a:bodyPr/>
        <a:lstStyle/>
        <a:p>
          <a:endParaRPr lang="ru-RU"/>
        </a:p>
      </dgm:t>
    </dgm:pt>
    <dgm:pt modelId="{9E7CA72B-967C-4027-A6AE-948C4F33F7DE}" type="pres">
      <dgm:prSet presAssocID="{0540D349-3EC0-4B86-9CB0-5ACDEB9683AC}" presName="parentTextArrow" presStyleLbl="node1" presStyleIdx="3" presStyleCnt="7"/>
      <dgm:spPr/>
      <dgm:t>
        <a:bodyPr/>
        <a:lstStyle/>
        <a:p>
          <a:endParaRPr lang="ru-RU"/>
        </a:p>
      </dgm:t>
    </dgm:pt>
    <dgm:pt modelId="{74629AB2-379D-44D1-AD5D-499F5DB3B00A}" type="pres">
      <dgm:prSet presAssocID="{9AE365B9-7C39-4E0E-914B-2F209F09A48E}" presName="sp" presStyleCnt="0"/>
      <dgm:spPr/>
      <dgm:t>
        <a:bodyPr/>
        <a:lstStyle/>
        <a:p>
          <a:endParaRPr lang="ru-RU"/>
        </a:p>
      </dgm:t>
    </dgm:pt>
    <dgm:pt modelId="{619FE10A-D555-4687-BEB5-0F7DDFCB2D32}" type="pres">
      <dgm:prSet presAssocID="{8A8CE30D-97B4-4A68-B320-2E8502410DB6}" presName="arrowAndChildren" presStyleCnt="0"/>
      <dgm:spPr/>
      <dgm:t>
        <a:bodyPr/>
        <a:lstStyle/>
        <a:p>
          <a:endParaRPr lang="ru-RU"/>
        </a:p>
      </dgm:t>
    </dgm:pt>
    <dgm:pt modelId="{4D89F309-65D3-4F3F-97BF-B93D6905F5C3}" type="pres">
      <dgm:prSet presAssocID="{8A8CE30D-97B4-4A68-B320-2E8502410DB6}" presName="parentTextArrow" presStyleLbl="node1" presStyleIdx="4" presStyleCnt="7"/>
      <dgm:spPr/>
      <dgm:t>
        <a:bodyPr/>
        <a:lstStyle/>
        <a:p>
          <a:endParaRPr lang="ru-RU"/>
        </a:p>
      </dgm:t>
    </dgm:pt>
    <dgm:pt modelId="{AC18C2BE-2E4E-494A-9839-9404EE354398}" type="pres">
      <dgm:prSet presAssocID="{9CBC0ADC-4788-4964-B647-2983EBC87A89}" presName="sp" presStyleCnt="0"/>
      <dgm:spPr/>
      <dgm:t>
        <a:bodyPr/>
        <a:lstStyle/>
        <a:p>
          <a:endParaRPr lang="ru-RU"/>
        </a:p>
      </dgm:t>
    </dgm:pt>
    <dgm:pt modelId="{35C27F81-C941-4DBC-BF5B-0CC0E936CD4D}" type="pres">
      <dgm:prSet presAssocID="{0241F6A3-90EB-4DE8-8F87-B8F688C9F686}" presName="arrowAndChildren" presStyleCnt="0"/>
      <dgm:spPr/>
      <dgm:t>
        <a:bodyPr/>
        <a:lstStyle/>
        <a:p>
          <a:endParaRPr lang="ru-RU"/>
        </a:p>
      </dgm:t>
    </dgm:pt>
    <dgm:pt modelId="{47D6E8BF-4B99-4ED1-8C45-68D4F4816FA3}" type="pres">
      <dgm:prSet presAssocID="{0241F6A3-90EB-4DE8-8F87-B8F688C9F686}" presName="parentTextArrow" presStyleLbl="node1" presStyleIdx="5" presStyleCnt="7"/>
      <dgm:spPr/>
      <dgm:t>
        <a:bodyPr/>
        <a:lstStyle/>
        <a:p>
          <a:endParaRPr lang="ru-RU"/>
        </a:p>
      </dgm:t>
    </dgm:pt>
    <dgm:pt modelId="{47DA2457-5E82-4D03-BD33-DE49E5FA2517}" type="pres">
      <dgm:prSet presAssocID="{ECB3D887-ACB7-4020-8EF4-B043DB0B3062}" presName="sp" presStyleCnt="0"/>
      <dgm:spPr/>
      <dgm:t>
        <a:bodyPr/>
        <a:lstStyle/>
        <a:p>
          <a:endParaRPr lang="ru-RU"/>
        </a:p>
      </dgm:t>
    </dgm:pt>
    <dgm:pt modelId="{7B73A370-DFDD-4E0E-A0F6-11797907F802}" type="pres">
      <dgm:prSet presAssocID="{E66B094D-207B-4740-9DA6-55A66150F8C8}" presName="arrowAndChildren" presStyleCnt="0"/>
      <dgm:spPr/>
      <dgm:t>
        <a:bodyPr/>
        <a:lstStyle/>
        <a:p>
          <a:endParaRPr lang="ru-RU"/>
        </a:p>
      </dgm:t>
    </dgm:pt>
    <dgm:pt modelId="{7C6FBC19-6066-4460-BB55-2746592695C9}" type="pres">
      <dgm:prSet presAssocID="{E66B094D-207B-4740-9DA6-55A66150F8C8}" presName="parentTextArrow" presStyleLbl="node1" presStyleIdx="6" presStyleCnt="7"/>
      <dgm:spPr/>
      <dgm:t>
        <a:bodyPr/>
        <a:lstStyle/>
        <a:p>
          <a:endParaRPr lang="ru-RU"/>
        </a:p>
      </dgm:t>
    </dgm:pt>
  </dgm:ptLst>
  <dgm:cxnLst>
    <dgm:cxn modelId="{09CCEF25-3C34-43A0-8DA6-44AADFA1486D}" srcId="{DC1776D1-4672-44D5-B920-6CEAF1F5A2DB}" destId="{E66B094D-207B-4740-9DA6-55A66150F8C8}" srcOrd="0" destOrd="0" parTransId="{C9DC3D96-CB0A-45FA-9D93-C4861C5AA079}" sibTransId="{ECB3D887-ACB7-4020-8EF4-B043DB0B3062}"/>
    <dgm:cxn modelId="{32B13AF2-B812-4EC0-B0B4-E6E30D5FE5F9}" type="presOf" srcId="{DC1776D1-4672-44D5-B920-6CEAF1F5A2DB}" destId="{F6A690A1-E0D5-4D95-90C1-E1FCDABE11A3}" srcOrd="0" destOrd="0" presId="urn:microsoft.com/office/officeart/2005/8/layout/process4"/>
    <dgm:cxn modelId="{67EA5413-6A86-4542-B92E-B65DC803DC20}" srcId="{DC1776D1-4672-44D5-B920-6CEAF1F5A2DB}" destId="{0241F6A3-90EB-4DE8-8F87-B8F688C9F686}" srcOrd="1" destOrd="0" parTransId="{DE76BF76-E43B-4891-809A-3E06EC2C7DCB}" sibTransId="{9CBC0ADC-4788-4964-B647-2983EBC87A89}"/>
    <dgm:cxn modelId="{F39E7C6D-F4AA-4D43-9BC6-42F15F88FDCB}" type="presOf" srcId="{0540D349-3EC0-4B86-9CB0-5ACDEB9683AC}" destId="{9E7CA72B-967C-4027-A6AE-948C4F33F7DE}" srcOrd="0" destOrd="0" presId="urn:microsoft.com/office/officeart/2005/8/layout/process4"/>
    <dgm:cxn modelId="{9E3AAABA-7BF1-44A1-9929-14E25FB102EA}" srcId="{DC1776D1-4672-44D5-B920-6CEAF1F5A2DB}" destId="{497247DD-F50F-4D00-9248-C02E71CBAB99}" srcOrd="6" destOrd="0" parTransId="{888851C5-0D3F-4411-9365-88244777E560}" sibTransId="{641E1F78-50D2-4FE9-A564-50DCB99BF5A9}"/>
    <dgm:cxn modelId="{B1847139-87E5-4CEC-B420-54319152A2C7}" type="presOf" srcId="{7E1F3E1C-D744-4398-BADC-CC4C2F67CB81}" destId="{60C94ADF-68DB-46C9-8FA4-2EF16E2C76F9}" srcOrd="0" destOrd="0" presId="urn:microsoft.com/office/officeart/2005/8/layout/process4"/>
    <dgm:cxn modelId="{C2FE3163-B6F6-4F21-A5B6-95A3144068CC}" type="presOf" srcId="{0241F6A3-90EB-4DE8-8F87-B8F688C9F686}" destId="{47D6E8BF-4B99-4ED1-8C45-68D4F4816FA3}" srcOrd="0" destOrd="0" presId="urn:microsoft.com/office/officeart/2005/8/layout/process4"/>
    <dgm:cxn modelId="{3BAB1545-1D1D-41E2-92BE-F03C99704D30}" srcId="{DC1776D1-4672-44D5-B920-6CEAF1F5A2DB}" destId="{419C903E-571A-4806-9C90-CBEF4171C3F0}" srcOrd="4" destOrd="0" parTransId="{DAAB43F4-30FB-4E77-9341-65CA1A5F4B1E}" sibTransId="{CCE29C87-40F6-4C74-A610-13FC7E73C025}"/>
    <dgm:cxn modelId="{22A3B969-49DD-4CC1-9258-95F22B48D011}" srcId="{DC1776D1-4672-44D5-B920-6CEAF1F5A2DB}" destId="{8A8CE30D-97B4-4A68-B320-2E8502410DB6}" srcOrd="2" destOrd="0" parTransId="{DEAAE8CE-1C54-4BA9-B313-5C590583CCEF}" sibTransId="{9AE365B9-7C39-4E0E-914B-2F209F09A48E}"/>
    <dgm:cxn modelId="{F4095BC2-5CF7-48FB-A819-849685B231B7}" type="presOf" srcId="{419C903E-571A-4806-9C90-CBEF4171C3F0}" destId="{7E47EA8A-8428-44E5-959A-4ADDFA6F0874}" srcOrd="0" destOrd="0" presId="urn:microsoft.com/office/officeart/2005/8/layout/process4"/>
    <dgm:cxn modelId="{420601F1-4D13-4485-AA53-B726A7C6C059}" type="presOf" srcId="{497247DD-F50F-4D00-9248-C02E71CBAB99}" destId="{6B0105AA-0401-4ACE-95EB-7CC174C35854}" srcOrd="0" destOrd="0" presId="urn:microsoft.com/office/officeart/2005/8/layout/process4"/>
    <dgm:cxn modelId="{F0D11E6A-9CF7-4C99-9207-2D9448A7EAAF}" srcId="{DC1776D1-4672-44D5-B920-6CEAF1F5A2DB}" destId="{0540D349-3EC0-4B86-9CB0-5ACDEB9683AC}" srcOrd="3" destOrd="0" parTransId="{EDE122DA-2353-40CF-BF2C-6D321826CD7E}" sibTransId="{41919963-65BC-4F59-B31A-55FD61E0D353}"/>
    <dgm:cxn modelId="{62BF8BA3-92BB-4C26-AF07-5F23AECEB1DF}" type="presOf" srcId="{E66B094D-207B-4740-9DA6-55A66150F8C8}" destId="{7C6FBC19-6066-4460-BB55-2746592695C9}" srcOrd="0" destOrd="0" presId="urn:microsoft.com/office/officeart/2005/8/layout/process4"/>
    <dgm:cxn modelId="{1C34D12A-135D-4720-94BB-72260B5EB1D8}" srcId="{DC1776D1-4672-44D5-B920-6CEAF1F5A2DB}" destId="{7E1F3E1C-D744-4398-BADC-CC4C2F67CB81}" srcOrd="5" destOrd="0" parTransId="{6B290C7F-62AD-4A3F-BA52-48DAD64C7937}" sibTransId="{539FDE80-BF3F-42A9-A678-5BA3B391AAAC}"/>
    <dgm:cxn modelId="{B5B19226-B7A0-4DF6-BCAF-5CC496E7CE60}" type="presOf" srcId="{8A8CE30D-97B4-4A68-B320-2E8502410DB6}" destId="{4D89F309-65D3-4F3F-97BF-B93D6905F5C3}" srcOrd="0" destOrd="0" presId="urn:microsoft.com/office/officeart/2005/8/layout/process4"/>
    <dgm:cxn modelId="{C17C4508-271C-4A1E-A81D-CB8D3B0FCF7D}" type="presParOf" srcId="{F6A690A1-E0D5-4D95-90C1-E1FCDABE11A3}" destId="{5BA9D623-E10C-49EF-AFA6-0F0632C9F861}" srcOrd="0" destOrd="0" presId="urn:microsoft.com/office/officeart/2005/8/layout/process4"/>
    <dgm:cxn modelId="{009B06DC-DE55-4A69-BD5F-E8BD814C0F18}" type="presParOf" srcId="{5BA9D623-E10C-49EF-AFA6-0F0632C9F861}" destId="{6B0105AA-0401-4ACE-95EB-7CC174C35854}" srcOrd="0" destOrd="0" presId="urn:microsoft.com/office/officeart/2005/8/layout/process4"/>
    <dgm:cxn modelId="{F4098242-6196-4F7E-AFB1-8B0A6AC86FD1}" type="presParOf" srcId="{F6A690A1-E0D5-4D95-90C1-E1FCDABE11A3}" destId="{DBC88C54-3A1C-4835-9E4D-A240A2A54514}" srcOrd="1" destOrd="0" presId="urn:microsoft.com/office/officeart/2005/8/layout/process4"/>
    <dgm:cxn modelId="{9200775A-5072-4427-8A80-7E9A243B1BE8}" type="presParOf" srcId="{F6A690A1-E0D5-4D95-90C1-E1FCDABE11A3}" destId="{A91DDB7F-7655-4400-85EB-7F275402860E}" srcOrd="2" destOrd="0" presId="urn:microsoft.com/office/officeart/2005/8/layout/process4"/>
    <dgm:cxn modelId="{18E21AB0-8532-46D3-AB4C-B55A2BD63E9A}" type="presParOf" srcId="{A91DDB7F-7655-4400-85EB-7F275402860E}" destId="{60C94ADF-68DB-46C9-8FA4-2EF16E2C76F9}" srcOrd="0" destOrd="0" presId="urn:microsoft.com/office/officeart/2005/8/layout/process4"/>
    <dgm:cxn modelId="{4D885E9D-BB73-4CC9-A605-EF811A7E4850}" type="presParOf" srcId="{F6A690A1-E0D5-4D95-90C1-E1FCDABE11A3}" destId="{DA518713-CB6F-4AE0-8E18-A512609128DB}" srcOrd="3" destOrd="0" presId="urn:microsoft.com/office/officeart/2005/8/layout/process4"/>
    <dgm:cxn modelId="{6BE4DE7B-4E12-4E4F-B927-359C877BCAAF}" type="presParOf" srcId="{F6A690A1-E0D5-4D95-90C1-E1FCDABE11A3}" destId="{24FBC10D-C75D-434E-BA42-53096FB90906}" srcOrd="4" destOrd="0" presId="urn:microsoft.com/office/officeart/2005/8/layout/process4"/>
    <dgm:cxn modelId="{B7766782-1AF4-4EA3-A96A-B367B51DAB9B}" type="presParOf" srcId="{24FBC10D-C75D-434E-BA42-53096FB90906}" destId="{7E47EA8A-8428-44E5-959A-4ADDFA6F0874}" srcOrd="0" destOrd="0" presId="urn:microsoft.com/office/officeart/2005/8/layout/process4"/>
    <dgm:cxn modelId="{C3EA4B4C-EB82-4F19-B211-E04D82C337E5}" type="presParOf" srcId="{F6A690A1-E0D5-4D95-90C1-E1FCDABE11A3}" destId="{8D08E656-D0D2-434F-BF2A-05F2D015E1F6}" srcOrd="5" destOrd="0" presId="urn:microsoft.com/office/officeart/2005/8/layout/process4"/>
    <dgm:cxn modelId="{BD3A02E5-43F3-4890-8300-4549B3F053AB}" type="presParOf" srcId="{F6A690A1-E0D5-4D95-90C1-E1FCDABE11A3}" destId="{739271BD-BDDA-467D-8F9D-114A32A1FBFF}" srcOrd="6" destOrd="0" presId="urn:microsoft.com/office/officeart/2005/8/layout/process4"/>
    <dgm:cxn modelId="{2C7B3AD6-101A-41AD-B307-EB740AE59667}" type="presParOf" srcId="{739271BD-BDDA-467D-8F9D-114A32A1FBFF}" destId="{9E7CA72B-967C-4027-A6AE-948C4F33F7DE}" srcOrd="0" destOrd="0" presId="urn:microsoft.com/office/officeart/2005/8/layout/process4"/>
    <dgm:cxn modelId="{527B2FD2-4594-449E-ABD9-0E33DA980C1D}" type="presParOf" srcId="{F6A690A1-E0D5-4D95-90C1-E1FCDABE11A3}" destId="{74629AB2-379D-44D1-AD5D-499F5DB3B00A}" srcOrd="7" destOrd="0" presId="urn:microsoft.com/office/officeart/2005/8/layout/process4"/>
    <dgm:cxn modelId="{D1D1549A-6203-4438-BC40-3EC9C8284C81}" type="presParOf" srcId="{F6A690A1-E0D5-4D95-90C1-E1FCDABE11A3}" destId="{619FE10A-D555-4687-BEB5-0F7DDFCB2D32}" srcOrd="8" destOrd="0" presId="urn:microsoft.com/office/officeart/2005/8/layout/process4"/>
    <dgm:cxn modelId="{A54FFC64-F05A-4948-A557-828547266727}" type="presParOf" srcId="{619FE10A-D555-4687-BEB5-0F7DDFCB2D32}" destId="{4D89F309-65D3-4F3F-97BF-B93D6905F5C3}" srcOrd="0" destOrd="0" presId="urn:microsoft.com/office/officeart/2005/8/layout/process4"/>
    <dgm:cxn modelId="{E59C1CDA-8200-453F-9DCD-15294405463E}" type="presParOf" srcId="{F6A690A1-E0D5-4D95-90C1-E1FCDABE11A3}" destId="{AC18C2BE-2E4E-494A-9839-9404EE354398}" srcOrd="9" destOrd="0" presId="urn:microsoft.com/office/officeart/2005/8/layout/process4"/>
    <dgm:cxn modelId="{20FD311E-6CE1-4657-A529-14F279BB50F1}" type="presParOf" srcId="{F6A690A1-E0D5-4D95-90C1-E1FCDABE11A3}" destId="{35C27F81-C941-4DBC-BF5B-0CC0E936CD4D}" srcOrd="10" destOrd="0" presId="urn:microsoft.com/office/officeart/2005/8/layout/process4"/>
    <dgm:cxn modelId="{2FE1A7BE-6F20-451F-BBF1-A13FCC2F5DBD}" type="presParOf" srcId="{35C27F81-C941-4DBC-BF5B-0CC0E936CD4D}" destId="{47D6E8BF-4B99-4ED1-8C45-68D4F4816FA3}" srcOrd="0" destOrd="0" presId="urn:microsoft.com/office/officeart/2005/8/layout/process4"/>
    <dgm:cxn modelId="{160A1AE4-1D7D-46F5-8C6C-22985450CAE0}" type="presParOf" srcId="{F6A690A1-E0D5-4D95-90C1-E1FCDABE11A3}" destId="{47DA2457-5E82-4D03-BD33-DE49E5FA2517}" srcOrd="11" destOrd="0" presId="urn:microsoft.com/office/officeart/2005/8/layout/process4"/>
    <dgm:cxn modelId="{8EFF38F9-B6C6-4091-A007-EE1A7F3FF199}" type="presParOf" srcId="{F6A690A1-E0D5-4D95-90C1-E1FCDABE11A3}" destId="{7B73A370-DFDD-4E0E-A0F6-11797907F802}" srcOrd="12" destOrd="0" presId="urn:microsoft.com/office/officeart/2005/8/layout/process4"/>
    <dgm:cxn modelId="{EE7754DD-681B-4684-AD86-9F81B7786633}" type="presParOf" srcId="{7B73A370-DFDD-4E0E-A0F6-11797907F802}" destId="{7C6FBC19-6066-4460-BB55-2746592695C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22DFAEB-572B-40A5-BD03-6C4690FC6DE5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A33A6E-DEAC-4C44-B0A8-F7E37A228039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Игры,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нaправленныe</a:t>
          </a: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нa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творческоe</a:t>
          </a: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конструированиe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4E6F13-40A4-4D25-806A-34F82B825026}" cxnId="{DE656811-0EE4-4962-8149-975E2B689552}" type="parTrans">
      <dgm:prSet/>
      <dgm:spPr/>
      <dgm:t>
        <a:bodyPr/>
        <a:lstStyle/>
        <a:p>
          <a:endParaRPr lang="ru-RU"/>
        </a:p>
      </dgm:t>
    </dgm:pt>
    <dgm:pt modelId="{6666E63F-6D01-453D-83F8-8F2B8CA9E3DE}" cxnId="{DE656811-0EE4-4962-8149-975E2B689552}" type="sibTrans">
      <dgm:prSet/>
      <dgm:spPr/>
      <dgm:t>
        <a:bodyPr/>
        <a:lstStyle/>
        <a:p>
          <a:endParaRPr lang="ru-RU"/>
        </a:p>
      </dgm:t>
    </dgm:pt>
    <dgm:pt modelId="{EA021445-FF5B-4D12-8CA9-04A3AE9B8614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нa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рaзвитие</a:t>
          </a: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логики и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вообрaжения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0AC16F-4D77-4C5B-9172-B7860E515F37}" cxnId="{8930DFCD-3B4A-4863-BA39-7318D3CC0871}" type="parTrans">
      <dgm:prSet/>
      <dgm:spPr/>
      <dgm:t>
        <a:bodyPr/>
        <a:lstStyle/>
        <a:p>
          <a:endParaRPr lang="ru-RU"/>
        </a:p>
      </dgm:t>
    </dgm:pt>
    <dgm:pt modelId="{0FD3A929-97F6-477D-9279-73C3717091D6}" cxnId="{8930DFCD-3B4A-4863-BA39-7318D3CC0871}" type="sibTrans">
      <dgm:prSet/>
      <dgm:spPr/>
      <dgm:t>
        <a:bodyPr/>
        <a:lstStyle/>
        <a:p>
          <a:endParaRPr lang="ru-RU"/>
        </a:p>
      </dgm:t>
    </dgm:pt>
    <dgm:pt modelId="{E44253BE-4057-46CD-8982-DECABD6508C9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Игры,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</a:t>
          </a:r>
          <a:r>
            <a: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ющи</a:t>
          </a:r>
          <a:r>
            <a: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чт</a:t>
          </a:r>
          <a:r>
            <a: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нию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C14A71-EEE9-4DCB-B4E9-67CC31ABB4A9}" cxnId="{CD0BAC0C-EA77-400E-9AD6-8D300ADFC16F}" type="parTrans">
      <dgm:prSet/>
      <dgm:spPr/>
      <dgm:t>
        <a:bodyPr/>
        <a:lstStyle/>
        <a:p>
          <a:endParaRPr lang="ru-RU"/>
        </a:p>
      </dgm:t>
    </dgm:pt>
    <dgm:pt modelId="{605B6FFB-452B-4134-A002-6F2AB3D8B635}" cxnId="{CD0BAC0C-EA77-400E-9AD6-8D300ADFC16F}" type="sibTrans">
      <dgm:prSet/>
      <dgm:spPr/>
      <dgm:t>
        <a:bodyPr/>
        <a:lstStyle/>
        <a:p>
          <a:endParaRPr lang="ru-RU"/>
        </a:p>
      </dgm:t>
    </dgm:pt>
    <dgm:pt modelId="{3B438D5D-3E92-4F5C-8AC7-782B787F1477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нa </a:t>
          </a:r>
          <a:r>
            <a:rPr lang="ru-RU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рaзвитие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мaтeматических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способностeй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44D7F0-A487-4F4F-826A-3D96781367CA}" cxnId="{8397C954-15FA-4456-8FF6-22829F32EACC}" type="parTrans">
      <dgm:prSet/>
      <dgm:spPr/>
      <dgm:t>
        <a:bodyPr/>
        <a:lstStyle/>
        <a:p>
          <a:endParaRPr lang="ru-RU"/>
        </a:p>
      </dgm:t>
    </dgm:pt>
    <dgm:pt modelId="{6FCFD4A9-631B-4DAF-94AD-9E390746CF26}" cxnId="{8397C954-15FA-4456-8FF6-22829F32EACC}" type="sibTrans">
      <dgm:prSet/>
      <dgm:spPr/>
      <dgm:t>
        <a:bodyPr/>
        <a:lstStyle/>
        <a:p>
          <a:endParaRPr lang="ru-RU"/>
        </a:p>
      </dgm:t>
    </dgm:pt>
    <dgm:pt modelId="{A09BFD71-C9B0-4A14-B997-8B36BF82603F}" type="pres">
      <dgm:prSet presAssocID="{A22DFAEB-572B-40A5-BD03-6C4690FC6DE5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4FE0F8-5C5D-40B1-8714-64D1F202739E}" type="pres">
      <dgm:prSet presAssocID="{A22DFAEB-572B-40A5-BD03-6C4690FC6DE5}" presName="diamond" presStyleLbl="bgShp" presStyleIdx="0" presStyleCnt="1" custScaleX="105426"/>
      <dgm:spPr/>
      <dgm:t>
        <a:bodyPr/>
        <a:lstStyle/>
        <a:p>
          <a:endParaRPr lang="ru-RU"/>
        </a:p>
      </dgm:t>
    </dgm:pt>
    <dgm:pt modelId="{50E6D961-BBDE-422C-8259-1D0181D5246B}" type="pres">
      <dgm:prSet presAssocID="{A22DFAEB-572B-40A5-BD03-6C4690FC6DE5}" presName="quad1" presStyleLbl="node1" presStyleIdx="0" presStyleCnt="4" custScaleX="130431" custScaleY="84552" custLinFactNeighborX="-39271" custLinFactNeighborY="157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DACC12-540E-4FC2-856A-61DB1CB37A79}" type="pres">
      <dgm:prSet presAssocID="{A22DFAEB-572B-40A5-BD03-6C4690FC6DE5}" presName="quad2" presStyleLbl="node1" presStyleIdx="1" presStyleCnt="4" custScaleX="131738" custScaleY="86053" custLinFactNeighborX="19746" custLinFactNeighborY="157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649339-5BCD-4F14-930A-D513A3569BD7}" type="pres">
      <dgm:prSet presAssocID="{A22DFAEB-572B-40A5-BD03-6C4690FC6DE5}" presName="quad3" presStyleLbl="node1" presStyleIdx="2" presStyleCnt="4" custScaleX="131737" custScaleY="93088" custLinFactNeighborX="-38618" custLinFactNeighborY="123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80D2AB-0E64-4E0D-90F0-F26CDF7E326F}" type="pres">
      <dgm:prSet presAssocID="{A22DFAEB-572B-40A5-BD03-6C4690FC6DE5}" presName="quad4" presStyleLbl="node1" presStyleIdx="3" presStyleCnt="4" custScaleX="130861" custScaleY="89307" custLinFactNeighborX="19308" custLinFactNeighborY="123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7568B6-BFB1-4343-B8FD-7028AFFC49BA}" type="presOf" srcId="{3B438D5D-3E92-4F5C-8AC7-782B787F1477}" destId="{9E80D2AB-0E64-4E0D-90F0-F26CDF7E326F}" srcOrd="0" destOrd="0" presId="urn:microsoft.com/office/officeart/2005/8/layout/matrix3"/>
    <dgm:cxn modelId="{855B75CC-5C80-4CBB-AEB3-AA63E668FDAC}" type="presOf" srcId="{E5A33A6E-DEAC-4C44-B0A8-F7E37A228039}" destId="{50E6D961-BBDE-422C-8259-1D0181D5246B}" srcOrd="0" destOrd="0" presId="urn:microsoft.com/office/officeart/2005/8/layout/matrix3"/>
    <dgm:cxn modelId="{CD0BAC0C-EA77-400E-9AD6-8D300ADFC16F}" srcId="{A22DFAEB-572B-40A5-BD03-6C4690FC6DE5}" destId="{E44253BE-4057-46CD-8982-DECABD6508C9}" srcOrd="2" destOrd="0" parTransId="{E4C14A71-EEE9-4DCB-B4E9-67CC31ABB4A9}" sibTransId="{605B6FFB-452B-4134-A002-6F2AB3D8B635}"/>
    <dgm:cxn modelId="{BECA97A5-1303-442E-A94F-BEE87EAA7A7F}" type="presOf" srcId="{EA021445-FF5B-4D12-8CA9-04A3AE9B8614}" destId="{58DACC12-540E-4FC2-856A-61DB1CB37A79}" srcOrd="0" destOrd="0" presId="urn:microsoft.com/office/officeart/2005/8/layout/matrix3"/>
    <dgm:cxn modelId="{8397C954-15FA-4456-8FF6-22829F32EACC}" srcId="{A22DFAEB-572B-40A5-BD03-6C4690FC6DE5}" destId="{3B438D5D-3E92-4F5C-8AC7-782B787F1477}" srcOrd="3" destOrd="0" parTransId="{3144D7F0-A487-4F4F-826A-3D96781367CA}" sibTransId="{6FCFD4A9-631B-4DAF-94AD-9E390746CF26}"/>
    <dgm:cxn modelId="{E2EAED72-DF71-4AD4-A361-6617A9E57C90}" type="presOf" srcId="{A22DFAEB-572B-40A5-BD03-6C4690FC6DE5}" destId="{A09BFD71-C9B0-4A14-B997-8B36BF82603F}" srcOrd="0" destOrd="0" presId="urn:microsoft.com/office/officeart/2005/8/layout/matrix3"/>
    <dgm:cxn modelId="{8930DFCD-3B4A-4863-BA39-7318D3CC0871}" srcId="{A22DFAEB-572B-40A5-BD03-6C4690FC6DE5}" destId="{EA021445-FF5B-4D12-8CA9-04A3AE9B8614}" srcOrd="1" destOrd="0" parTransId="{CB0AC16F-4D77-4C5B-9172-B7860E515F37}" sibTransId="{0FD3A929-97F6-477D-9279-73C3717091D6}"/>
    <dgm:cxn modelId="{DE656811-0EE4-4962-8149-975E2B689552}" srcId="{A22DFAEB-572B-40A5-BD03-6C4690FC6DE5}" destId="{E5A33A6E-DEAC-4C44-B0A8-F7E37A228039}" srcOrd="0" destOrd="0" parTransId="{FC4E6F13-40A4-4D25-806A-34F82B825026}" sibTransId="{6666E63F-6D01-453D-83F8-8F2B8CA9E3DE}"/>
    <dgm:cxn modelId="{3AC5A2D6-E592-4DEF-BAE9-1551E0A48136}" type="presOf" srcId="{E44253BE-4057-46CD-8982-DECABD6508C9}" destId="{69649339-5BCD-4F14-930A-D513A3569BD7}" srcOrd="0" destOrd="0" presId="urn:microsoft.com/office/officeart/2005/8/layout/matrix3"/>
    <dgm:cxn modelId="{2E7FDE1A-075B-444C-92D5-9C220220E7A7}" type="presParOf" srcId="{A09BFD71-C9B0-4A14-B997-8B36BF82603F}" destId="{344FE0F8-5C5D-40B1-8714-64D1F202739E}" srcOrd="0" destOrd="0" presId="urn:microsoft.com/office/officeart/2005/8/layout/matrix3"/>
    <dgm:cxn modelId="{2AE1E25D-36F4-4ACC-85EA-A063FC6F351F}" type="presParOf" srcId="{A09BFD71-C9B0-4A14-B997-8B36BF82603F}" destId="{50E6D961-BBDE-422C-8259-1D0181D5246B}" srcOrd="1" destOrd="0" presId="urn:microsoft.com/office/officeart/2005/8/layout/matrix3"/>
    <dgm:cxn modelId="{B60297DB-8FF4-4E70-BF63-4F54FEA4AC7E}" type="presParOf" srcId="{A09BFD71-C9B0-4A14-B997-8B36BF82603F}" destId="{58DACC12-540E-4FC2-856A-61DB1CB37A79}" srcOrd="2" destOrd="0" presId="urn:microsoft.com/office/officeart/2005/8/layout/matrix3"/>
    <dgm:cxn modelId="{081FF23B-8BD3-4C02-8DC6-33309FC1279C}" type="presParOf" srcId="{A09BFD71-C9B0-4A14-B997-8B36BF82603F}" destId="{69649339-5BCD-4F14-930A-D513A3569BD7}" srcOrd="3" destOrd="0" presId="urn:microsoft.com/office/officeart/2005/8/layout/matrix3"/>
    <dgm:cxn modelId="{CBC5EB44-776B-43F0-A380-528C11EF7F60}" type="presParOf" srcId="{A09BFD71-C9B0-4A14-B997-8B36BF82603F}" destId="{9E80D2AB-0E64-4E0D-90F0-F26CDF7E326F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EFF5D4C-7393-46DB-9C62-421C9EB6BD2F}" type="doc">
      <dgm:prSet loTypeId="urn:microsoft.com/office/officeart/2005/8/layout/lProcess3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B95399A-F215-475E-9B55-C0E20FB7FB30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Подготовка</a:t>
          </a:r>
          <a:endParaRPr lang="ru-RU" sz="3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7FEC3B-6616-4E8D-BBBC-85343FBF9366}" cxnId="{9C79B6B5-1F61-4884-824C-78F5035CC781}" type="parTrans">
      <dgm:prSet/>
      <dgm:spPr/>
      <dgm:t>
        <a:bodyPr/>
        <a:lstStyle/>
        <a:p>
          <a:endParaRPr lang="ru-RU"/>
        </a:p>
      </dgm:t>
    </dgm:pt>
    <dgm:pt modelId="{0DF895AE-FB14-4A99-8024-AB492D79A6C1}" cxnId="{9C79B6B5-1F61-4884-824C-78F5035CC781}" type="sibTrans">
      <dgm:prSet/>
      <dgm:spPr/>
      <dgm:t>
        <a:bodyPr/>
        <a:lstStyle/>
        <a:p>
          <a:endParaRPr lang="ru-RU"/>
        </a:p>
      </dgm:t>
    </dgm:pt>
    <dgm:pt modelId="{4D2E844B-73D3-4FA7-9781-D2DB4CCC99D5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Речь</a:t>
          </a:r>
          <a:endParaRPr lang="ru-RU" sz="3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2783A4-5350-4F60-A004-6F4207C273EA}" cxnId="{D86B6F7A-21D2-4A36-99ED-4BF6B984FB9B}" type="parTrans">
      <dgm:prSet/>
      <dgm:spPr/>
      <dgm:t>
        <a:bodyPr/>
        <a:lstStyle/>
        <a:p>
          <a:endParaRPr lang="ru-RU"/>
        </a:p>
      </dgm:t>
    </dgm:pt>
    <dgm:pt modelId="{7ABA4CB1-4E35-42CA-8E11-913B0E21A52D}" cxnId="{D86B6F7A-21D2-4A36-99ED-4BF6B984FB9B}" type="sibTrans">
      <dgm:prSet/>
      <dgm:spPr/>
      <dgm:t>
        <a:bodyPr/>
        <a:lstStyle/>
        <a:p>
          <a:endParaRPr lang="ru-RU"/>
        </a:p>
      </dgm:t>
    </dgm:pt>
    <dgm:pt modelId="{FF06FCD2-FDFA-4725-8533-9AF98F0EDFE0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Статичность</a:t>
          </a:r>
          <a:endParaRPr lang="ru-RU" sz="3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AAA45F-5158-479C-B9CE-5B14EEF6F58F}" cxnId="{58903258-AD7E-42F2-92A0-5C889EC0E0EA}" type="parTrans">
      <dgm:prSet/>
      <dgm:spPr/>
      <dgm:t>
        <a:bodyPr/>
        <a:lstStyle/>
        <a:p>
          <a:endParaRPr lang="ru-RU"/>
        </a:p>
      </dgm:t>
    </dgm:pt>
    <dgm:pt modelId="{55CB4055-4CD7-4C58-9448-D9DA73D07E36}" cxnId="{58903258-AD7E-42F2-92A0-5C889EC0E0EA}" type="sibTrans">
      <dgm:prSet/>
      <dgm:spPr/>
      <dgm:t>
        <a:bodyPr/>
        <a:lstStyle/>
        <a:p>
          <a:endParaRPr lang="ru-RU"/>
        </a:p>
      </dgm:t>
    </dgm:pt>
    <dgm:pt modelId="{64D86D34-C986-4405-AA8A-0E99AF39A4D6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Усидчивость</a:t>
          </a:r>
          <a:endParaRPr lang="ru-RU" sz="3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8A7E2A-BC99-4644-9840-BE0F9E81DF1E}" cxnId="{4C1CDEF8-8A6C-4F3B-9CF1-C1F33C1AC42E}" type="parTrans">
      <dgm:prSet/>
      <dgm:spPr/>
      <dgm:t>
        <a:bodyPr/>
        <a:lstStyle/>
        <a:p>
          <a:endParaRPr lang="ru-RU"/>
        </a:p>
      </dgm:t>
    </dgm:pt>
    <dgm:pt modelId="{F93E708B-769D-4B36-A5DA-7F12F4405ABE}" cxnId="{4C1CDEF8-8A6C-4F3B-9CF1-C1F33C1AC42E}" type="sibTrans">
      <dgm:prSet/>
      <dgm:spPr/>
      <dgm:t>
        <a:bodyPr/>
        <a:lstStyle/>
        <a:p>
          <a:endParaRPr lang="ru-RU"/>
        </a:p>
      </dgm:t>
    </dgm:pt>
    <dgm:pt modelId="{1B582E23-3CDA-49A6-A63B-D3532551F1B2}" type="pres">
      <dgm:prSet presAssocID="{5EFF5D4C-7393-46DB-9C62-421C9EB6BD2F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6B83868-4488-40C2-872A-303DA21E3B59}" type="pres">
      <dgm:prSet presAssocID="{6B95399A-F215-475E-9B55-C0E20FB7FB30}" presName="horFlow" presStyleCnt="0"/>
      <dgm:spPr/>
      <dgm:t>
        <a:bodyPr/>
        <a:lstStyle/>
        <a:p>
          <a:endParaRPr lang="ru-RU"/>
        </a:p>
      </dgm:t>
    </dgm:pt>
    <dgm:pt modelId="{DDDB3317-95E3-4E0D-820F-C3D8BDFD889E}" type="pres">
      <dgm:prSet presAssocID="{6B95399A-F215-475E-9B55-C0E20FB7FB30}" presName="bigChev" presStyleLbl="node1" presStyleIdx="0" presStyleCnt="4" custScaleX="273792" custScaleY="70444"/>
      <dgm:spPr/>
      <dgm:t>
        <a:bodyPr/>
        <a:lstStyle/>
        <a:p>
          <a:endParaRPr lang="ru-RU"/>
        </a:p>
      </dgm:t>
    </dgm:pt>
    <dgm:pt modelId="{2E4178C3-F8E4-4623-A36C-3942FAF62D6F}" type="pres">
      <dgm:prSet presAssocID="{6B95399A-F215-475E-9B55-C0E20FB7FB30}" presName="vSp" presStyleCnt="0"/>
      <dgm:spPr/>
      <dgm:t>
        <a:bodyPr/>
        <a:lstStyle/>
        <a:p>
          <a:endParaRPr lang="ru-RU"/>
        </a:p>
      </dgm:t>
    </dgm:pt>
    <dgm:pt modelId="{3B0881D0-E485-4924-8530-4E47F0FD3231}" type="pres">
      <dgm:prSet presAssocID="{4D2E844B-73D3-4FA7-9781-D2DB4CCC99D5}" presName="horFlow" presStyleCnt="0"/>
      <dgm:spPr/>
      <dgm:t>
        <a:bodyPr/>
        <a:lstStyle/>
        <a:p>
          <a:endParaRPr lang="ru-RU"/>
        </a:p>
      </dgm:t>
    </dgm:pt>
    <dgm:pt modelId="{80747184-926B-4BC7-9CBC-21BDCBA6058F}" type="pres">
      <dgm:prSet presAssocID="{4D2E844B-73D3-4FA7-9781-D2DB4CCC99D5}" presName="bigChev" presStyleLbl="node1" presStyleIdx="1" presStyleCnt="4" custScaleX="278686" custScaleY="72905"/>
      <dgm:spPr/>
      <dgm:t>
        <a:bodyPr/>
        <a:lstStyle/>
        <a:p>
          <a:endParaRPr lang="ru-RU"/>
        </a:p>
      </dgm:t>
    </dgm:pt>
    <dgm:pt modelId="{ED3C9808-8312-4FCA-912B-B9437998F70B}" type="pres">
      <dgm:prSet presAssocID="{4D2E844B-73D3-4FA7-9781-D2DB4CCC99D5}" presName="vSp" presStyleCnt="0"/>
      <dgm:spPr/>
      <dgm:t>
        <a:bodyPr/>
        <a:lstStyle/>
        <a:p>
          <a:endParaRPr lang="ru-RU"/>
        </a:p>
      </dgm:t>
    </dgm:pt>
    <dgm:pt modelId="{CA8B5677-A4A5-4295-A372-D5426FCF30BB}" type="pres">
      <dgm:prSet presAssocID="{FF06FCD2-FDFA-4725-8533-9AF98F0EDFE0}" presName="horFlow" presStyleCnt="0"/>
      <dgm:spPr/>
      <dgm:t>
        <a:bodyPr/>
        <a:lstStyle/>
        <a:p>
          <a:endParaRPr lang="ru-RU"/>
        </a:p>
      </dgm:t>
    </dgm:pt>
    <dgm:pt modelId="{CB73E511-5D54-4D3D-8ADF-0328E3BFA0DE}" type="pres">
      <dgm:prSet presAssocID="{FF06FCD2-FDFA-4725-8533-9AF98F0EDFE0}" presName="bigChev" presStyleLbl="node1" presStyleIdx="2" presStyleCnt="4" custScaleX="270937" custScaleY="62117"/>
      <dgm:spPr/>
      <dgm:t>
        <a:bodyPr/>
        <a:lstStyle/>
        <a:p>
          <a:endParaRPr lang="ru-RU"/>
        </a:p>
      </dgm:t>
    </dgm:pt>
    <dgm:pt modelId="{FBCCBD87-2D2D-44F8-9A34-64DA02687574}" type="pres">
      <dgm:prSet presAssocID="{FF06FCD2-FDFA-4725-8533-9AF98F0EDFE0}" presName="vSp" presStyleCnt="0"/>
      <dgm:spPr/>
      <dgm:t>
        <a:bodyPr/>
        <a:lstStyle/>
        <a:p>
          <a:endParaRPr lang="ru-RU"/>
        </a:p>
      </dgm:t>
    </dgm:pt>
    <dgm:pt modelId="{7CEC0EC8-EE9F-48B5-BB2E-7A616571C7E0}" type="pres">
      <dgm:prSet presAssocID="{64D86D34-C986-4405-AA8A-0E99AF39A4D6}" presName="horFlow" presStyleCnt="0"/>
      <dgm:spPr/>
      <dgm:t>
        <a:bodyPr/>
        <a:lstStyle/>
        <a:p>
          <a:endParaRPr lang="ru-RU"/>
        </a:p>
      </dgm:t>
    </dgm:pt>
    <dgm:pt modelId="{94892FF7-21FD-4854-8541-27E1B6DFDE10}" type="pres">
      <dgm:prSet presAssocID="{64D86D34-C986-4405-AA8A-0E99AF39A4D6}" presName="bigChev" presStyleLbl="node1" presStyleIdx="3" presStyleCnt="4" custScaleX="273131" custScaleY="61139"/>
      <dgm:spPr/>
      <dgm:t>
        <a:bodyPr/>
        <a:lstStyle/>
        <a:p>
          <a:endParaRPr lang="ru-RU"/>
        </a:p>
      </dgm:t>
    </dgm:pt>
  </dgm:ptLst>
  <dgm:cxnLst>
    <dgm:cxn modelId="{3221B8A7-2BCC-4755-9519-176CB292B006}" type="presOf" srcId="{64D86D34-C986-4405-AA8A-0E99AF39A4D6}" destId="{94892FF7-21FD-4854-8541-27E1B6DFDE10}" srcOrd="0" destOrd="0" presId="urn:microsoft.com/office/officeart/2005/8/layout/lProcess3"/>
    <dgm:cxn modelId="{2DD63B94-6BE1-4542-A00B-3C591B6DF94E}" type="presOf" srcId="{FF06FCD2-FDFA-4725-8533-9AF98F0EDFE0}" destId="{CB73E511-5D54-4D3D-8ADF-0328E3BFA0DE}" srcOrd="0" destOrd="0" presId="urn:microsoft.com/office/officeart/2005/8/layout/lProcess3"/>
    <dgm:cxn modelId="{764A5D9F-B86E-4083-B204-5A047E67EF70}" type="presOf" srcId="{6B95399A-F215-475E-9B55-C0E20FB7FB30}" destId="{DDDB3317-95E3-4E0D-820F-C3D8BDFD889E}" srcOrd="0" destOrd="0" presId="urn:microsoft.com/office/officeart/2005/8/layout/lProcess3"/>
    <dgm:cxn modelId="{32548EC0-FA50-442E-9C1C-500165AE8A74}" type="presOf" srcId="{4D2E844B-73D3-4FA7-9781-D2DB4CCC99D5}" destId="{80747184-926B-4BC7-9CBC-21BDCBA6058F}" srcOrd="0" destOrd="0" presId="urn:microsoft.com/office/officeart/2005/8/layout/lProcess3"/>
    <dgm:cxn modelId="{D86B6F7A-21D2-4A36-99ED-4BF6B984FB9B}" srcId="{5EFF5D4C-7393-46DB-9C62-421C9EB6BD2F}" destId="{4D2E844B-73D3-4FA7-9781-D2DB4CCC99D5}" srcOrd="1" destOrd="0" parTransId="{222783A4-5350-4F60-A004-6F4207C273EA}" sibTransId="{7ABA4CB1-4E35-42CA-8E11-913B0E21A52D}"/>
    <dgm:cxn modelId="{58903258-AD7E-42F2-92A0-5C889EC0E0EA}" srcId="{5EFF5D4C-7393-46DB-9C62-421C9EB6BD2F}" destId="{FF06FCD2-FDFA-4725-8533-9AF98F0EDFE0}" srcOrd="2" destOrd="0" parTransId="{05AAA45F-5158-479C-B9CE-5B14EEF6F58F}" sibTransId="{55CB4055-4CD7-4C58-9448-D9DA73D07E36}"/>
    <dgm:cxn modelId="{2314DCA2-8118-4A5D-BE5E-59B1DD2144EE}" type="presOf" srcId="{5EFF5D4C-7393-46DB-9C62-421C9EB6BD2F}" destId="{1B582E23-3CDA-49A6-A63B-D3532551F1B2}" srcOrd="0" destOrd="0" presId="urn:microsoft.com/office/officeart/2005/8/layout/lProcess3"/>
    <dgm:cxn modelId="{4C1CDEF8-8A6C-4F3B-9CF1-C1F33C1AC42E}" srcId="{5EFF5D4C-7393-46DB-9C62-421C9EB6BD2F}" destId="{64D86D34-C986-4405-AA8A-0E99AF39A4D6}" srcOrd="3" destOrd="0" parTransId="{2C8A7E2A-BC99-4644-9840-BE0F9E81DF1E}" sibTransId="{F93E708B-769D-4B36-A5DA-7F12F4405ABE}"/>
    <dgm:cxn modelId="{9C79B6B5-1F61-4884-824C-78F5035CC781}" srcId="{5EFF5D4C-7393-46DB-9C62-421C9EB6BD2F}" destId="{6B95399A-F215-475E-9B55-C0E20FB7FB30}" srcOrd="0" destOrd="0" parTransId="{0B7FEC3B-6616-4E8D-BBBC-85343FBF9366}" sibTransId="{0DF895AE-FB14-4A99-8024-AB492D79A6C1}"/>
    <dgm:cxn modelId="{65138DC0-79D0-4AF8-8C78-C415BC2A1A47}" type="presParOf" srcId="{1B582E23-3CDA-49A6-A63B-D3532551F1B2}" destId="{86B83868-4488-40C2-872A-303DA21E3B59}" srcOrd="0" destOrd="0" presId="urn:microsoft.com/office/officeart/2005/8/layout/lProcess3"/>
    <dgm:cxn modelId="{34C92F48-F111-4A07-96CD-5D780CA2CB9E}" type="presParOf" srcId="{86B83868-4488-40C2-872A-303DA21E3B59}" destId="{DDDB3317-95E3-4E0D-820F-C3D8BDFD889E}" srcOrd="0" destOrd="0" presId="urn:microsoft.com/office/officeart/2005/8/layout/lProcess3"/>
    <dgm:cxn modelId="{6F02BC47-831F-4007-A20D-94DE9FD786D1}" type="presParOf" srcId="{1B582E23-3CDA-49A6-A63B-D3532551F1B2}" destId="{2E4178C3-F8E4-4623-A36C-3942FAF62D6F}" srcOrd="1" destOrd="0" presId="urn:microsoft.com/office/officeart/2005/8/layout/lProcess3"/>
    <dgm:cxn modelId="{23787858-B88D-4654-B7F8-21D1358908D1}" type="presParOf" srcId="{1B582E23-3CDA-49A6-A63B-D3532551F1B2}" destId="{3B0881D0-E485-4924-8530-4E47F0FD3231}" srcOrd="2" destOrd="0" presId="urn:microsoft.com/office/officeart/2005/8/layout/lProcess3"/>
    <dgm:cxn modelId="{F267D127-25E3-468D-AF46-332761D63BD9}" type="presParOf" srcId="{3B0881D0-E485-4924-8530-4E47F0FD3231}" destId="{80747184-926B-4BC7-9CBC-21BDCBA6058F}" srcOrd="0" destOrd="0" presId="urn:microsoft.com/office/officeart/2005/8/layout/lProcess3"/>
    <dgm:cxn modelId="{2374991D-9047-4279-A4C2-813C08173D93}" type="presParOf" srcId="{1B582E23-3CDA-49A6-A63B-D3532551F1B2}" destId="{ED3C9808-8312-4FCA-912B-B9437998F70B}" srcOrd="3" destOrd="0" presId="urn:microsoft.com/office/officeart/2005/8/layout/lProcess3"/>
    <dgm:cxn modelId="{FE9B312D-E371-4DC0-B48F-E1E98724D568}" type="presParOf" srcId="{1B582E23-3CDA-49A6-A63B-D3532551F1B2}" destId="{CA8B5677-A4A5-4295-A372-D5426FCF30BB}" srcOrd="4" destOrd="0" presId="urn:microsoft.com/office/officeart/2005/8/layout/lProcess3"/>
    <dgm:cxn modelId="{CECE7D9F-7349-4088-98FE-1DCF7D5BF8CD}" type="presParOf" srcId="{CA8B5677-A4A5-4295-A372-D5426FCF30BB}" destId="{CB73E511-5D54-4D3D-8ADF-0328E3BFA0DE}" srcOrd="0" destOrd="0" presId="urn:microsoft.com/office/officeart/2005/8/layout/lProcess3"/>
    <dgm:cxn modelId="{05973D36-75FA-4D7A-9219-9824CEDE7851}" type="presParOf" srcId="{1B582E23-3CDA-49A6-A63B-D3532551F1B2}" destId="{FBCCBD87-2D2D-44F8-9A34-64DA02687574}" srcOrd="5" destOrd="0" presId="urn:microsoft.com/office/officeart/2005/8/layout/lProcess3"/>
    <dgm:cxn modelId="{5135016C-D141-4096-B309-6FE2D9F00588}" type="presParOf" srcId="{1B582E23-3CDA-49A6-A63B-D3532551F1B2}" destId="{7CEC0EC8-EE9F-48B5-BB2E-7A616571C7E0}" srcOrd="6" destOrd="0" presId="urn:microsoft.com/office/officeart/2005/8/layout/lProcess3"/>
    <dgm:cxn modelId="{1011E1F4-3EFC-4F74-AFFD-BAF5D5A106BD}" type="presParOf" srcId="{7CEC0EC8-EE9F-48B5-BB2E-7A616571C7E0}" destId="{94892FF7-21FD-4854-8541-27E1B6DFDE10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44C481B-47A6-40A7-84D3-888CA8B53563}" type="doc">
      <dgm:prSet loTypeId="urn:microsoft.com/office/officeart/2008/layout/PictureStrips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D6609B-F73A-48F7-A76A-45C5ABB16F05}">
      <dgm:prSet phldrT="[Текст]"/>
      <dgm:spPr>
        <a:solidFill>
          <a:srgbClr val="CCECFF">
            <a:alpha val="40000"/>
          </a:srgbClr>
        </a:solidFill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«Ромбики Кайе»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32827D-F88C-4D67-8C7D-2909F51A7FA9}" cxnId="{31B41747-8B33-43C8-84E1-228C34FD3DE2}" type="parTrans">
      <dgm:prSet/>
      <dgm:spPr/>
      <dgm:t>
        <a:bodyPr/>
        <a:lstStyle/>
        <a:p>
          <a:endParaRPr lang="ru-RU"/>
        </a:p>
      </dgm:t>
    </dgm:pt>
    <dgm:pt modelId="{9F9EC72D-FDA9-4ABE-A862-B1CAA00CD9AB}" cxnId="{31B41747-8B33-43C8-84E1-228C34FD3DE2}" type="sibTrans">
      <dgm:prSet/>
      <dgm:spPr/>
      <dgm:t>
        <a:bodyPr/>
        <a:lstStyle/>
        <a:p>
          <a:endParaRPr lang="ru-RU"/>
        </a:p>
      </dgm:t>
    </dgm:pt>
    <dgm:pt modelId="{704A793A-C5E4-40F1-83CA-D1D47CC3BDF2}">
      <dgm:prSet phldrT="[Текст]"/>
      <dgm:spPr>
        <a:solidFill>
          <a:srgbClr val="CCECFF">
            <a:alpha val="40000"/>
          </a:srgbClr>
        </a:solidFill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</a:t>
          </a:r>
          <a:r>
            <a:rPr lang="ru-RU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Трикубики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D9BF19-D563-4315-BF6C-561672A65D12}" cxnId="{78F50B1D-226A-42FA-8A1B-7C621F13CB8F}" type="parTrans">
      <dgm:prSet/>
      <dgm:spPr/>
      <dgm:t>
        <a:bodyPr/>
        <a:lstStyle/>
        <a:p>
          <a:endParaRPr lang="ru-RU"/>
        </a:p>
      </dgm:t>
    </dgm:pt>
    <dgm:pt modelId="{B1C7F351-ECC6-45AB-934D-2AA2E75E19B4}" cxnId="{78F50B1D-226A-42FA-8A1B-7C621F13CB8F}" type="sibTrans">
      <dgm:prSet/>
      <dgm:spPr/>
      <dgm:t>
        <a:bodyPr/>
        <a:lstStyle/>
        <a:p>
          <a:endParaRPr lang="ru-RU"/>
        </a:p>
      </dgm:t>
    </dgm:pt>
    <dgm:pt modelId="{FBBF1E1E-D337-4367-9038-6116225E5794}">
      <dgm:prSet/>
      <dgm:spPr>
        <a:solidFill>
          <a:srgbClr val="CCECFF">
            <a:alpha val="40000"/>
          </a:srgbClr>
        </a:solidFill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«Дуги Кайе»  и «Колечки Кайе»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321E4E-23CA-4423-B54B-668C003B9D67}" cxnId="{DB93DF65-4E3C-4785-AFAF-1C12E38E45F7}" type="parTrans">
      <dgm:prSet/>
      <dgm:spPr/>
      <dgm:t>
        <a:bodyPr/>
        <a:lstStyle/>
        <a:p>
          <a:endParaRPr lang="ru-RU"/>
        </a:p>
      </dgm:t>
    </dgm:pt>
    <dgm:pt modelId="{DD65308D-EFC7-4CB4-ACE5-D13FD1D3E3A1}" cxnId="{DB93DF65-4E3C-4785-AFAF-1C12E38E45F7}" type="sibTrans">
      <dgm:prSet/>
      <dgm:spPr/>
      <dgm:t>
        <a:bodyPr/>
        <a:lstStyle/>
        <a:p>
          <a:endParaRPr lang="ru-RU"/>
        </a:p>
      </dgm:t>
    </dgm:pt>
    <dgm:pt modelId="{BD93DFA8-1E7E-4907-AC8C-1D7D4C78997C}" type="pres">
      <dgm:prSet presAssocID="{B44C481B-47A6-40A7-84D3-888CA8B5356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082D65-F6E7-4F7F-A0F5-815469F41090}" type="pres">
      <dgm:prSet presAssocID="{E4D6609B-F73A-48F7-A76A-45C5ABB16F05}" presName="composite" presStyleCnt="0"/>
      <dgm:spPr/>
    </dgm:pt>
    <dgm:pt modelId="{1342E5D9-8099-4E3B-9326-B34E8D3B6C01}" type="pres">
      <dgm:prSet presAssocID="{E4D6609B-F73A-48F7-A76A-45C5ABB16F05}" presName="rect1" presStyleLbl="trAlignAcc1" presStyleIdx="0" presStyleCnt="3" custLinFactNeighborX="10337" custLinFactNeighborY="-18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568E55-AB00-4DCF-AB34-99242035E18C}" type="pres">
      <dgm:prSet presAssocID="{E4D6609B-F73A-48F7-A76A-45C5ABB16F05}" presName="rect2" presStyleLbl="fgImgPlace1" presStyleIdx="0" presStyleCnt="3" custScaleX="333060" custScaleY="143426" custLinFactX="-46854" custLinFactNeighborX="-100000" custLinFactNeighborY="521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5BE4707-71B5-4196-A9D2-0462FDC73977}" type="pres">
      <dgm:prSet presAssocID="{9F9EC72D-FDA9-4ABE-A862-B1CAA00CD9AB}" presName="sibTrans" presStyleCnt="0"/>
      <dgm:spPr/>
    </dgm:pt>
    <dgm:pt modelId="{70FEF023-BC54-4C10-9478-2AD30B555697}" type="pres">
      <dgm:prSet presAssocID="{FBBF1E1E-D337-4367-9038-6116225E5794}" presName="composite" presStyleCnt="0"/>
      <dgm:spPr/>
    </dgm:pt>
    <dgm:pt modelId="{D9309847-0104-4F5F-B15C-241D795077F2}" type="pres">
      <dgm:prSet presAssocID="{FBBF1E1E-D337-4367-9038-6116225E5794}" presName="rect1" presStyleLbl="trAlignAcc1" presStyleIdx="1" presStyleCnt="3" custLinFactNeighborX="42681" custLinFactNeighborY="-22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9548B3-CB38-4F02-872B-67C0ADC60483}" type="pres">
      <dgm:prSet presAssocID="{FBBF1E1E-D337-4367-9038-6116225E5794}" presName="rect2" presStyleLbl="fgImgPlace1" presStyleIdx="1" presStyleCnt="3" custScaleX="195730" custScaleY="120293" custLinFactX="-95793" custLinFactNeighborX="-100000" custLinFactNeighborY="-10428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BECA7814-4BF6-4A73-B476-0DC16F13B35D}" type="pres">
      <dgm:prSet presAssocID="{DD65308D-EFC7-4CB4-ACE5-D13FD1D3E3A1}" presName="sibTrans" presStyleCnt="0"/>
      <dgm:spPr/>
    </dgm:pt>
    <dgm:pt modelId="{AA4B3F99-7C67-40EB-B544-152BD40D697E}" type="pres">
      <dgm:prSet presAssocID="{704A793A-C5E4-40F1-83CA-D1D47CC3BDF2}" presName="composite" presStyleCnt="0"/>
      <dgm:spPr/>
    </dgm:pt>
    <dgm:pt modelId="{48847ACE-66E1-4A9F-916D-FF715EFCFE85}" type="pres">
      <dgm:prSet presAssocID="{704A793A-C5E4-40F1-83CA-D1D47CC3BDF2}" presName="rect1" presStyleLbl="trAlignAcc1" presStyleIdx="2" presStyleCnt="3" custLinFactNeighborX="17892" custLinFactNeighborY="17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B7FCB7-0137-401A-8D5D-C87D5C233A24}" type="pres">
      <dgm:prSet presAssocID="{704A793A-C5E4-40F1-83CA-D1D47CC3BDF2}" presName="rect2" presStyleLbl="fgImgPlace1" presStyleIdx="2" presStyleCnt="3" custScaleX="267948" custScaleY="105058" custLinFactX="-60441" custLinFactNeighborX="-100000" custLinFactNeighborY="1002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54FF9E6A-971A-4978-8716-21B514E9CE09}" type="presOf" srcId="{E4D6609B-F73A-48F7-A76A-45C5ABB16F05}" destId="{1342E5D9-8099-4E3B-9326-B34E8D3B6C01}" srcOrd="0" destOrd="0" presId="urn:microsoft.com/office/officeart/2008/layout/PictureStrips"/>
    <dgm:cxn modelId="{B7516A72-DE3D-4500-91C5-BCE3B3142C1D}" type="presOf" srcId="{704A793A-C5E4-40F1-83CA-D1D47CC3BDF2}" destId="{48847ACE-66E1-4A9F-916D-FF715EFCFE85}" srcOrd="0" destOrd="0" presId="urn:microsoft.com/office/officeart/2008/layout/PictureStrips"/>
    <dgm:cxn modelId="{31B41747-8B33-43C8-84E1-228C34FD3DE2}" srcId="{B44C481B-47A6-40A7-84D3-888CA8B53563}" destId="{E4D6609B-F73A-48F7-A76A-45C5ABB16F05}" srcOrd="0" destOrd="0" parTransId="{CC32827D-F88C-4D67-8C7D-2909F51A7FA9}" sibTransId="{9F9EC72D-FDA9-4ABE-A862-B1CAA00CD9AB}"/>
    <dgm:cxn modelId="{3BC42246-B725-4517-B5B2-8BD95C442180}" type="presOf" srcId="{B44C481B-47A6-40A7-84D3-888CA8B53563}" destId="{BD93DFA8-1E7E-4907-AC8C-1D7D4C78997C}" srcOrd="0" destOrd="0" presId="urn:microsoft.com/office/officeart/2008/layout/PictureStrips"/>
    <dgm:cxn modelId="{78F50B1D-226A-42FA-8A1B-7C621F13CB8F}" srcId="{B44C481B-47A6-40A7-84D3-888CA8B53563}" destId="{704A793A-C5E4-40F1-83CA-D1D47CC3BDF2}" srcOrd="2" destOrd="0" parTransId="{4AD9BF19-D563-4315-BF6C-561672A65D12}" sibTransId="{B1C7F351-ECC6-45AB-934D-2AA2E75E19B4}"/>
    <dgm:cxn modelId="{DB93DF65-4E3C-4785-AFAF-1C12E38E45F7}" srcId="{B44C481B-47A6-40A7-84D3-888CA8B53563}" destId="{FBBF1E1E-D337-4367-9038-6116225E5794}" srcOrd="1" destOrd="0" parTransId="{25321E4E-23CA-4423-B54B-668C003B9D67}" sibTransId="{DD65308D-EFC7-4CB4-ACE5-D13FD1D3E3A1}"/>
    <dgm:cxn modelId="{535E1F5A-6687-4B0C-8347-AE0D4A9F55E5}" type="presOf" srcId="{FBBF1E1E-D337-4367-9038-6116225E5794}" destId="{D9309847-0104-4F5F-B15C-241D795077F2}" srcOrd="0" destOrd="0" presId="urn:microsoft.com/office/officeart/2008/layout/PictureStrips"/>
    <dgm:cxn modelId="{17C78C1E-512C-4F11-97D9-16CBCD4B9BE2}" type="presParOf" srcId="{BD93DFA8-1E7E-4907-AC8C-1D7D4C78997C}" destId="{EA082D65-F6E7-4F7F-A0F5-815469F41090}" srcOrd="0" destOrd="0" presId="urn:microsoft.com/office/officeart/2008/layout/PictureStrips"/>
    <dgm:cxn modelId="{E9246A7E-1FF9-4E41-BEB4-FD45F63A6D9E}" type="presParOf" srcId="{EA082D65-F6E7-4F7F-A0F5-815469F41090}" destId="{1342E5D9-8099-4E3B-9326-B34E8D3B6C01}" srcOrd="0" destOrd="0" presId="urn:microsoft.com/office/officeart/2008/layout/PictureStrips"/>
    <dgm:cxn modelId="{690F2DF0-E9BD-4BE8-88B2-2B04C2B17C69}" type="presParOf" srcId="{EA082D65-F6E7-4F7F-A0F5-815469F41090}" destId="{C7568E55-AB00-4DCF-AB34-99242035E18C}" srcOrd="1" destOrd="0" presId="urn:microsoft.com/office/officeart/2008/layout/PictureStrips"/>
    <dgm:cxn modelId="{B84A1893-F4A0-4502-B8BD-7CE16EF15296}" type="presParOf" srcId="{BD93DFA8-1E7E-4907-AC8C-1D7D4C78997C}" destId="{85BE4707-71B5-4196-A9D2-0462FDC73977}" srcOrd="1" destOrd="0" presId="urn:microsoft.com/office/officeart/2008/layout/PictureStrips"/>
    <dgm:cxn modelId="{94828833-430E-40BC-80D5-A73E6F3037D3}" type="presParOf" srcId="{BD93DFA8-1E7E-4907-AC8C-1D7D4C78997C}" destId="{70FEF023-BC54-4C10-9478-2AD30B555697}" srcOrd="2" destOrd="0" presId="urn:microsoft.com/office/officeart/2008/layout/PictureStrips"/>
    <dgm:cxn modelId="{94A5BF31-C5F1-424A-B31C-B9259CA8F52E}" type="presParOf" srcId="{70FEF023-BC54-4C10-9478-2AD30B555697}" destId="{D9309847-0104-4F5F-B15C-241D795077F2}" srcOrd="0" destOrd="0" presId="urn:microsoft.com/office/officeart/2008/layout/PictureStrips"/>
    <dgm:cxn modelId="{9258A1A0-6BDB-440B-9261-DAFA06B15A53}" type="presParOf" srcId="{70FEF023-BC54-4C10-9478-2AD30B555697}" destId="{7D9548B3-CB38-4F02-872B-67C0ADC60483}" srcOrd="1" destOrd="0" presId="urn:microsoft.com/office/officeart/2008/layout/PictureStrips"/>
    <dgm:cxn modelId="{9A4FE06A-C6A6-4732-89D9-EBEFA340DBD1}" type="presParOf" srcId="{BD93DFA8-1E7E-4907-AC8C-1D7D4C78997C}" destId="{BECA7814-4BF6-4A73-B476-0DC16F13B35D}" srcOrd="3" destOrd="0" presId="urn:microsoft.com/office/officeart/2008/layout/PictureStrips"/>
    <dgm:cxn modelId="{8DA35DEF-9EAD-44ED-B289-19E005C1FA3B}" type="presParOf" srcId="{BD93DFA8-1E7E-4907-AC8C-1D7D4C78997C}" destId="{AA4B3F99-7C67-40EB-B544-152BD40D697E}" srcOrd="4" destOrd="0" presId="urn:microsoft.com/office/officeart/2008/layout/PictureStrips"/>
    <dgm:cxn modelId="{6750C54D-5953-4C27-928C-A69AF10C5079}" type="presParOf" srcId="{AA4B3F99-7C67-40EB-B544-152BD40D697E}" destId="{48847ACE-66E1-4A9F-916D-FF715EFCFE85}" srcOrd="0" destOrd="0" presId="urn:microsoft.com/office/officeart/2008/layout/PictureStrips"/>
    <dgm:cxn modelId="{26CFFE7B-23A3-4F57-93BE-9B16A3F1FB26}" type="presParOf" srcId="{AA4B3F99-7C67-40EB-B544-152BD40D697E}" destId="{D9B7FCB7-0137-401A-8D5D-C87D5C233A24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928992" cy="5528434"/>
        <a:chOff x="0" y="0"/>
        <a:chExt cx="8928992" cy="5528434"/>
      </a:xfrm>
    </dsp:grpSpPr>
    <dsp:sp modelId="{A4676BD0-07E2-465F-9541-687DB24026AB}">
      <dsp:nvSpPr>
        <dsp:cNvPr id="3" name="Скругленный прямоугольник 2"/>
        <dsp:cNvSpPr/>
      </dsp:nvSpPr>
      <dsp:spPr bwMode="white">
        <a:xfrm>
          <a:off x="0" y="0"/>
          <a:ext cx="8928992" cy="815426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4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Полноценное проживание ребенком всех этапов детства, обогащение (амплификация) детского развития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8928992" cy="815426"/>
      </dsp:txXfrm>
    </dsp:sp>
    <dsp:sp modelId="{35C502F0-E4DA-4F30-894C-CD0A32F17E5F}">
      <dsp:nvSpPr>
        <dsp:cNvPr id="4" name="Скругленный прямоугольник 3"/>
        <dsp:cNvSpPr/>
      </dsp:nvSpPr>
      <dsp:spPr bwMode="white">
        <a:xfrm>
          <a:off x="0" y="824597"/>
          <a:ext cx="8928992" cy="815426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4">
            <a:hueOff val="-642857"/>
            <a:satOff val="3810"/>
            <a:lumOff val="33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Построение образовательной деятельности на основе индивидуальных особенностей каждого ребенка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824597"/>
        <a:ext cx="8928992" cy="815426"/>
      </dsp:txXfrm>
    </dsp:sp>
    <dsp:sp modelId="{958C1398-A0C9-4A73-A5B2-CAFEC1516A51}">
      <dsp:nvSpPr>
        <dsp:cNvPr id="5" name="Скругленный прямоугольник 4"/>
        <dsp:cNvSpPr/>
      </dsp:nvSpPr>
      <dsp:spPr bwMode="white">
        <a:xfrm>
          <a:off x="0" y="1659634"/>
          <a:ext cx="8928992" cy="815426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4">
            <a:hueOff val="-1285714"/>
            <a:satOff val="7619"/>
            <a:lumOff val="672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Признание ребенка полноценным участником (субъектом) образовательных отношений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59634"/>
        <a:ext cx="8928992" cy="815426"/>
      </dsp:txXfrm>
    </dsp:sp>
    <dsp:sp modelId="{3B909AC9-01D6-4D09-AA99-0B3674282800}">
      <dsp:nvSpPr>
        <dsp:cNvPr id="6" name="Скругленный прямоугольник 5"/>
        <dsp:cNvSpPr/>
      </dsp:nvSpPr>
      <dsp:spPr bwMode="white">
        <a:xfrm>
          <a:off x="0" y="2489452"/>
          <a:ext cx="8928992" cy="537594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4">
            <a:hueOff val="-1928571"/>
            <a:satOff val="11429"/>
            <a:lumOff val="1008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Поддержка инициативы детей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489452"/>
        <a:ext cx="8928992" cy="537594"/>
      </dsp:txXfrm>
    </dsp:sp>
    <dsp:sp modelId="{56C30D7D-E6EF-4E14-9229-E81C1ECF5532}">
      <dsp:nvSpPr>
        <dsp:cNvPr id="7" name="Скругленный прямоугольник 6"/>
        <dsp:cNvSpPr/>
      </dsp:nvSpPr>
      <dsp:spPr bwMode="white">
        <a:xfrm>
          <a:off x="0" y="3041437"/>
          <a:ext cx="8928992" cy="48497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4">
            <a:hueOff val="-2571428"/>
            <a:satOff val="15238"/>
            <a:lumOff val="1345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Сотрудничество Организации с семьей</a:t>
          </a:r>
          <a:endParaRPr lang="ru-RU" sz="2000" dirty="0"/>
        </a:p>
      </dsp:txBody>
      <dsp:txXfrm>
        <a:off x="0" y="3041437"/>
        <a:ext cx="8928992" cy="484975"/>
      </dsp:txXfrm>
    </dsp:sp>
    <dsp:sp modelId="{DB4081E4-2995-4DC8-A2CF-2FBBFE783110}">
      <dsp:nvSpPr>
        <dsp:cNvPr id="8" name="Скругленный прямоугольник 7"/>
        <dsp:cNvSpPr/>
      </dsp:nvSpPr>
      <dsp:spPr bwMode="white">
        <a:xfrm>
          <a:off x="0" y="3540803"/>
          <a:ext cx="8928992" cy="589814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4">
            <a:hueOff val="-3214285"/>
            <a:satOff val="19048"/>
            <a:lumOff val="168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Приобщение детей к социокультурным нормам, традициям семьи, общества и государства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540803"/>
        <a:ext cx="8928992" cy="589814"/>
      </dsp:txXfrm>
    </dsp:sp>
    <dsp:sp modelId="{CEFDD3AC-5DB1-4E51-B15D-71467042BF74}">
      <dsp:nvSpPr>
        <dsp:cNvPr id="9" name="Скругленный прямоугольник 8"/>
        <dsp:cNvSpPr/>
      </dsp:nvSpPr>
      <dsp:spPr bwMode="white">
        <a:xfrm>
          <a:off x="0" y="4145008"/>
          <a:ext cx="8928992" cy="553609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4">
            <a:hueOff val="-3857142"/>
            <a:satOff val="22857"/>
            <a:lumOff val="2017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познавательных интересов и познавательных действий ребенка в различных видах деятельности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145008"/>
        <a:ext cx="8928992" cy="553609"/>
      </dsp:txXfrm>
    </dsp:sp>
    <dsp:sp modelId="{D966E199-25B2-4629-AF5A-FD3971BE05B9}">
      <dsp:nvSpPr>
        <dsp:cNvPr id="10" name="Скругленный прямоугольник 9"/>
        <dsp:cNvSpPr/>
      </dsp:nvSpPr>
      <dsp:spPr bwMode="white">
        <a:xfrm>
          <a:off x="0" y="4713008"/>
          <a:ext cx="8928992" cy="815426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4">
            <a:hueOff val="-4500000"/>
            <a:satOff val="26667"/>
            <a:lumOff val="2353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Возрастная адекватность дошкольного образования (соответствие условий, требований, методов возрасту и особенностям развития)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713008"/>
        <a:ext cx="8928992" cy="8154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941713" cy="6206417"/>
        <a:chOff x="0" y="0"/>
        <a:chExt cx="8941713" cy="6206417"/>
      </a:xfrm>
    </dsp:grpSpPr>
    <dsp:sp modelId="{A07DA1CC-C19F-4EAC-8181-CEDAEAEFAB81}">
      <dsp:nvSpPr>
        <dsp:cNvPr id="4" name="Арка 3"/>
        <dsp:cNvSpPr/>
      </dsp:nvSpPr>
      <dsp:spPr bwMode="white">
        <a:xfrm>
          <a:off x="0" y="-2171007"/>
          <a:ext cx="8377424" cy="8377424"/>
        </a:xfrm>
        <a:prstGeom prst="blockArc">
          <a:avLst>
            <a:gd name="adj1" fmla="val 18900000"/>
            <a:gd name="adj2" fmla="val 2700000"/>
            <a:gd name="adj3" fmla="val 215"/>
          </a:avLst>
        </a:pr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0" y="-2171007"/>
        <a:ext cx="8377424" cy="8377424"/>
      </dsp:txXfrm>
    </dsp:sp>
    <dsp:sp modelId="{782F990D-49EA-4A86-BAC1-13E79B1DFF52}">
      <dsp:nvSpPr>
        <dsp:cNvPr id="7" name="Прямоугольник 6"/>
        <dsp:cNvSpPr/>
      </dsp:nvSpPr>
      <dsp:spPr bwMode="white">
        <a:xfrm>
          <a:off x="518236" y="282144"/>
          <a:ext cx="8423477" cy="564039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447706" tIns="50800" rIns="50800" bIns="508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на развитие интеллектуальных способностей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(А.З. </a:t>
          </a:r>
          <a:r>
            <a:rPr lang="ru-RU" sz="16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Зак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8236" y="282144"/>
        <a:ext cx="8423477" cy="564039"/>
      </dsp:txXfrm>
    </dsp:sp>
    <dsp:sp modelId="{F1886216-06D5-411E-9CAC-50975D8B5735}">
      <dsp:nvSpPr>
        <dsp:cNvPr id="8" name="Овал 7"/>
        <dsp:cNvSpPr/>
      </dsp:nvSpPr>
      <dsp:spPr bwMode="white">
        <a:xfrm>
          <a:off x="265765" y="230351"/>
          <a:ext cx="705049" cy="705049"/>
        </a:xfrm>
        <a:prstGeom prst="ellipse">
          <a:avLst/>
        </a:prstGeom>
        <a:ln w="57150">
          <a:prstDash val="sysDash"/>
        </a:ln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Xfrm>
        <a:off x="265765" y="230351"/>
        <a:ext cx="705049" cy="705049"/>
      </dsp:txXfrm>
    </dsp:sp>
    <dsp:sp modelId="{7DCBB02B-904B-4176-97FA-B0986F8906FF}">
      <dsp:nvSpPr>
        <dsp:cNvPr id="9" name="Прямоугольник 8"/>
        <dsp:cNvSpPr/>
      </dsp:nvSpPr>
      <dsp:spPr bwMode="white">
        <a:xfrm>
          <a:off x="864331" y="1166456"/>
          <a:ext cx="7912689" cy="564039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447706" tIns="50800" rIns="50800" bIns="508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Обучающие игры с элементами информатики и моделирования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(А.А. Столяр)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64331" y="1166456"/>
        <a:ext cx="7912689" cy="564039"/>
      </dsp:txXfrm>
    </dsp:sp>
    <dsp:sp modelId="{A7800CC4-035B-4BEA-A95E-7B23C8EEBEDC}">
      <dsp:nvSpPr>
        <dsp:cNvPr id="10" name="Овал 9"/>
        <dsp:cNvSpPr/>
      </dsp:nvSpPr>
      <dsp:spPr bwMode="white">
        <a:xfrm>
          <a:off x="481793" y="1094448"/>
          <a:ext cx="705049" cy="705049"/>
        </a:xfrm>
        <a:prstGeom prst="ellipse">
          <a:avLst/>
        </a:prstGeom>
        <a:ln w="57150">
          <a:prstDash val="sysDash"/>
        </a:ln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Xfrm>
        <a:off x="481793" y="1094448"/>
        <a:ext cx="705049" cy="705049"/>
      </dsp:txXfrm>
    </dsp:sp>
    <dsp:sp modelId="{414BFE09-60CE-4B18-8EEA-20AFA906A30F}">
      <dsp:nvSpPr>
        <dsp:cNvPr id="11" name="Прямоугольник 10"/>
        <dsp:cNvSpPr/>
      </dsp:nvSpPr>
      <dsp:spPr bwMode="white">
        <a:xfrm>
          <a:off x="1067546" y="2017716"/>
          <a:ext cx="7632780" cy="564039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447706" tIns="50800" rIns="50800" bIns="508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на развитие познавательных процессов с элементами моделирования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(Л.А. </a:t>
          </a:r>
          <a:r>
            <a:rPr lang="ru-RU" sz="16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Венгер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О.М. Дьяченко)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67546" y="2017716"/>
        <a:ext cx="7632780" cy="564039"/>
      </dsp:txXfrm>
    </dsp:sp>
    <dsp:sp modelId="{C26934D5-2B18-4415-8095-BADA595B583D}">
      <dsp:nvSpPr>
        <dsp:cNvPr id="12" name="Овал 11"/>
        <dsp:cNvSpPr/>
      </dsp:nvSpPr>
      <dsp:spPr bwMode="white">
        <a:xfrm>
          <a:off x="625811" y="1958544"/>
          <a:ext cx="705049" cy="705049"/>
        </a:xfrm>
        <a:prstGeom prst="ellipse">
          <a:avLst/>
        </a:prstGeom>
        <a:ln w="57150">
          <a:prstDash val="sysDash"/>
        </a:ln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Xfrm>
        <a:off x="625811" y="1958544"/>
        <a:ext cx="705049" cy="705049"/>
      </dsp:txXfrm>
    </dsp:sp>
    <dsp:sp modelId="{B380BE55-EFAA-4CF6-BA20-43EE34B1C5A0}">
      <dsp:nvSpPr>
        <dsp:cNvPr id="13" name="Прямоугольник 12"/>
        <dsp:cNvSpPr/>
      </dsp:nvSpPr>
      <dsp:spPr bwMode="white">
        <a:xfrm>
          <a:off x="1228883" y="2914838"/>
          <a:ext cx="7543407" cy="564039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447706" tIns="50800" rIns="50800" bIns="508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на развитие конструктивного и творческого мышления, комбинаторных способностей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6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(Б.П. Никитин, З.А. Михайлова, В.Г. Гоголева)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28883" y="2914838"/>
        <a:ext cx="7543407" cy="564039"/>
      </dsp:txXfrm>
    </dsp:sp>
    <dsp:sp modelId="{ED168C30-6E00-4C2F-ADF8-C50003A88A01}">
      <dsp:nvSpPr>
        <dsp:cNvPr id="14" name="Овал 13"/>
        <dsp:cNvSpPr/>
      </dsp:nvSpPr>
      <dsp:spPr bwMode="white">
        <a:xfrm>
          <a:off x="766717" y="2870229"/>
          <a:ext cx="705049" cy="705049"/>
        </a:xfrm>
        <a:prstGeom prst="ellipse">
          <a:avLst/>
        </a:prstGeom>
        <a:ln w="57150">
          <a:prstDash val="sysDash"/>
        </a:ln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Xfrm>
        <a:off x="766717" y="2870229"/>
        <a:ext cx="705049" cy="705049"/>
      </dsp:txXfrm>
    </dsp:sp>
    <dsp:sp modelId="{FB7DFF4C-AF3C-43B1-AA84-01C8DE0F4F07}">
      <dsp:nvSpPr>
        <dsp:cNvPr id="15" name="Прямоугольник 14"/>
        <dsp:cNvSpPr/>
      </dsp:nvSpPr>
      <dsp:spPr bwMode="white">
        <a:xfrm>
          <a:off x="1006006" y="3830746"/>
          <a:ext cx="7632780" cy="564039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447706" tIns="50800" rIns="50800" bIns="508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с блоками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Дьенеша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06006" y="3830746"/>
        <a:ext cx="7632780" cy="564039"/>
      </dsp:txXfrm>
    </dsp:sp>
    <dsp:sp modelId="{0E5C133F-3967-48BE-B200-BD5FF8540354}">
      <dsp:nvSpPr>
        <dsp:cNvPr id="16" name="Овал 15"/>
        <dsp:cNvSpPr/>
      </dsp:nvSpPr>
      <dsp:spPr bwMode="white">
        <a:xfrm>
          <a:off x="553805" y="3758745"/>
          <a:ext cx="705049" cy="705049"/>
        </a:xfrm>
        <a:prstGeom prst="ellipse">
          <a:avLst/>
        </a:prstGeom>
        <a:ln w="57150">
          <a:prstDash val="sysDash"/>
        </a:ln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Xfrm>
        <a:off x="553805" y="3758745"/>
        <a:ext cx="705049" cy="705049"/>
      </dsp:txXfrm>
    </dsp:sp>
    <dsp:sp modelId="{4A7B8CED-9C4C-415B-A5D5-76E67A71B7CD}">
      <dsp:nvSpPr>
        <dsp:cNvPr id="17" name="Прямоугольник 16"/>
        <dsp:cNvSpPr/>
      </dsp:nvSpPr>
      <dsp:spPr bwMode="white">
        <a:xfrm>
          <a:off x="995820" y="4694848"/>
          <a:ext cx="7912689" cy="564039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447706" tIns="50800" rIns="50800" bIns="508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с цветными палочками Кюизенера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95820" y="4694848"/>
        <a:ext cx="7912689" cy="564039"/>
      </dsp:txXfrm>
    </dsp:sp>
    <dsp:sp modelId="{64944984-7C63-41BE-87D2-745716FD20D6}">
      <dsp:nvSpPr>
        <dsp:cNvPr id="18" name="Овал 17"/>
        <dsp:cNvSpPr/>
      </dsp:nvSpPr>
      <dsp:spPr bwMode="white">
        <a:xfrm>
          <a:off x="481793" y="4622842"/>
          <a:ext cx="705049" cy="705049"/>
        </a:xfrm>
        <a:prstGeom prst="ellipse">
          <a:avLst/>
        </a:prstGeom>
        <a:ln w="57150">
          <a:prstDash val="sysDash"/>
        </a:ln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Xfrm>
        <a:off x="481793" y="4622842"/>
        <a:ext cx="705049" cy="705049"/>
      </dsp:txXfrm>
    </dsp:sp>
    <dsp:sp modelId="{0A0B6F7F-60E4-4D27-B809-D0CA1728AE73}">
      <dsp:nvSpPr>
        <dsp:cNvPr id="19" name="Прямоугольник 18"/>
        <dsp:cNvSpPr/>
      </dsp:nvSpPr>
      <dsp:spPr bwMode="white">
        <a:xfrm>
          <a:off x="518236" y="5414923"/>
          <a:ext cx="8423477" cy="564039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447706" tIns="50800" rIns="50800" bIns="508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Воскобовича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8236" y="5414923"/>
        <a:ext cx="8423477" cy="564039"/>
      </dsp:txXfrm>
    </dsp:sp>
    <dsp:sp modelId="{7E8C0FFC-BBB0-4B88-9C8C-6A3232715500}">
      <dsp:nvSpPr>
        <dsp:cNvPr id="20" name="Овал 19"/>
        <dsp:cNvSpPr/>
      </dsp:nvSpPr>
      <dsp:spPr bwMode="white">
        <a:xfrm>
          <a:off x="129267" y="5342911"/>
          <a:ext cx="705049" cy="705049"/>
        </a:xfrm>
        <a:prstGeom prst="ellipse">
          <a:avLst/>
        </a:prstGeom>
        <a:ln w="57150">
          <a:prstDash val="sysDash"/>
        </a:ln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Xfrm>
        <a:off x="129267" y="5342911"/>
        <a:ext cx="705049" cy="705049"/>
      </dsp:txXfrm>
    </dsp:sp>
    <dsp:sp modelId="{D9708A9D-D24B-419E-8C4A-F8245DA689E6}">
      <dsp:nvSpPr>
        <dsp:cNvPr id="3" name="Прямоугольник 2" hidden="1"/>
        <dsp:cNvSpPr/>
      </dsp:nvSpPr>
      <dsp:spPr bwMode="white">
        <a:xfrm>
          <a:off x="178048" y="136070"/>
          <a:ext cx="36000" cy="36000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Xfrm>
        <a:off x="178048" y="136070"/>
        <a:ext cx="36000" cy="36000"/>
      </dsp:txXfrm>
    </dsp:sp>
    <dsp:sp modelId="{61AEC01B-45B2-45E4-9C45-6BDDC9B0BF0B}">
      <dsp:nvSpPr>
        <dsp:cNvPr id="5" name="Прямоугольник 4" hidden="1"/>
        <dsp:cNvSpPr/>
      </dsp:nvSpPr>
      <dsp:spPr bwMode="white">
        <a:xfrm>
          <a:off x="1399621" y="3085208"/>
          <a:ext cx="36000" cy="36000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Xfrm>
        <a:off x="1399621" y="3085208"/>
        <a:ext cx="36000" cy="36000"/>
      </dsp:txXfrm>
    </dsp:sp>
    <dsp:sp modelId="{A4D68E52-E565-43F1-800D-241A36052B7A}">
      <dsp:nvSpPr>
        <dsp:cNvPr id="6" name="Прямоугольник 5" hidden="1"/>
        <dsp:cNvSpPr/>
      </dsp:nvSpPr>
      <dsp:spPr bwMode="white">
        <a:xfrm>
          <a:off x="178048" y="6034347"/>
          <a:ext cx="36000" cy="36000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Xfrm>
        <a:off x="178048" y="6034347"/>
        <a:ext cx="36000" cy="36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507288" cy="6048672"/>
        <a:chOff x="0" y="0"/>
        <a:chExt cx="8507288" cy="6048672"/>
      </a:xfrm>
    </dsp:grpSpPr>
    <dsp:sp modelId="{04191A45-71B8-4A0B-9B6A-A02396721290}">
      <dsp:nvSpPr>
        <dsp:cNvPr id="3" name="Равнобедренный треугольник 2"/>
        <dsp:cNvSpPr/>
      </dsp:nvSpPr>
      <dsp:spPr bwMode="white">
        <a:xfrm>
          <a:off x="0" y="0"/>
          <a:ext cx="6048672" cy="6048672"/>
        </a:xfrm>
        <a:prstGeom prst="triangl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4"/>
        </a:fillRef>
        <a:effectRef idx="2">
          <a:scrgbClr r="0" g="0" b="0"/>
        </a:effectRef>
        <a:fontRef idx="minor">
          <a:schemeClr val="lt1"/>
        </a:fontRef>
      </dsp:style>
      <dsp:txXfrm>
        <a:off x="0" y="0"/>
        <a:ext cx="6048672" cy="6048672"/>
      </dsp:txXfrm>
    </dsp:sp>
    <dsp:sp modelId="{1ADA208C-5771-4931-9EA1-32CA584A9DBA}">
      <dsp:nvSpPr>
        <dsp:cNvPr id="4" name="Скругленный прямоугольник 3"/>
        <dsp:cNvSpPr/>
      </dsp:nvSpPr>
      <dsp:spPr bwMode="white">
        <a:xfrm>
          <a:off x="1471048" y="494008"/>
          <a:ext cx="6492115" cy="731389"/>
        </a:xfrm>
        <a:prstGeom prst="roundRect">
          <a:avLst/>
        </a:prstGeom>
        <a:ln w="38100">
          <a:solidFill>
            <a:srgbClr val="9900FF"/>
          </a:solidFill>
        </a:ln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iblet"/>
          <a:contourClr>
            <a:schemeClr val="bg1"/>
          </a:contourClr>
        </a:sp3d>
      </dsp:spPr>
      <dsp:style>
        <a:lnRef idx="1">
          <a:schemeClr val="accent4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68580" tIns="68580" rIns="68580" bIns="685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развивают самостоятельность   </a:t>
          </a:r>
          <a:endParaRPr lang="ru-RU" sz="1800" b="1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71048" y="494008"/>
        <a:ext cx="6492115" cy="731389"/>
      </dsp:txXfrm>
    </dsp:sp>
    <dsp:sp modelId="{ECF44CDE-AA83-4AFB-9F9C-7F592E1851F2}">
      <dsp:nvSpPr>
        <dsp:cNvPr id="5" name="Скругленный прямоугольник 4"/>
        <dsp:cNvSpPr/>
      </dsp:nvSpPr>
      <dsp:spPr bwMode="white">
        <a:xfrm>
          <a:off x="1489507" y="1448656"/>
          <a:ext cx="6530056" cy="746727"/>
        </a:xfrm>
        <a:prstGeom prst="roundRect">
          <a:avLst/>
        </a:prstGeom>
        <a:ln w="38100">
          <a:solidFill>
            <a:srgbClr val="9900FF"/>
          </a:solidFill>
        </a:ln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hemeClr val="accent4">
            <a:hueOff val="-900000"/>
            <a:satOff val="5333"/>
            <a:lumOff val="471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68580" tIns="68580" rIns="68580" bIns="685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способствуют автономно, независимо от взрослых решать доступные задачи в разных видах деятельности</a:t>
          </a:r>
          <a:endParaRPr lang="ru-RU" sz="1800" b="1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89507" y="1448656"/>
        <a:ext cx="6530056" cy="746727"/>
      </dsp:txXfrm>
    </dsp:sp>
    <dsp:sp modelId="{45E12F81-B641-4E14-8760-BA6A92E95B1F}">
      <dsp:nvSpPr>
        <dsp:cNvPr id="6" name="Скругленный прямоугольник 5"/>
        <dsp:cNvSpPr/>
      </dsp:nvSpPr>
      <dsp:spPr bwMode="white">
        <a:xfrm>
          <a:off x="1476061" y="2448707"/>
          <a:ext cx="6550343" cy="728477"/>
        </a:xfrm>
        <a:prstGeom prst="roundRect">
          <a:avLst/>
        </a:prstGeom>
        <a:ln w="38100">
          <a:solidFill>
            <a:srgbClr val="9900FF"/>
          </a:solidFill>
        </a:ln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hemeClr val="accent4">
            <a:hueOff val="-1800000"/>
            <a:satOff val="10667"/>
            <a:lumOff val="941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68580" tIns="68580" rIns="68580" bIns="685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способствуют к элементарной творческой и познавательной активности</a:t>
          </a:r>
          <a:endParaRPr lang="ru-RU" sz="1800" b="1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76061" y="2448707"/>
        <a:ext cx="6550343" cy="728477"/>
      </dsp:txXfrm>
    </dsp:sp>
    <dsp:sp modelId="{E8449C4C-0AD9-4B93-AB93-F6C694045E5D}">
      <dsp:nvSpPr>
        <dsp:cNvPr id="7" name="Скругленный прямоугольник 6"/>
        <dsp:cNvSpPr/>
      </dsp:nvSpPr>
      <dsp:spPr bwMode="white">
        <a:xfrm>
          <a:off x="1487738" y="3457072"/>
          <a:ext cx="6597051" cy="660442"/>
        </a:xfrm>
        <a:prstGeom prst="roundRect">
          <a:avLst/>
        </a:prstGeom>
        <a:ln w="38100">
          <a:solidFill>
            <a:srgbClr val="9900FF"/>
          </a:solidFill>
        </a:ln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hemeClr val="accent4">
            <a:hueOff val="-2700000"/>
            <a:satOff val="16000"/>
            <a:lumOff val="1412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68580" tIns="68580" rIns="68580" bIns="685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развивают  психические процессы</a:t>
          </a:r>
          <a:endParaRPr lang="ru-RU" sz="1800" b="1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87738" y="3457072"/>
        <a:ext cx="6597051" cy="660442"/>
      </dsp:txXfrm>
    </dsp:sp>
    <dsp:sp modelId="{B76B0EDF-4D1A-45D5-8A94-26E12B74A2C7}">
      <dsp:nvSpPr>
        <dsp:cNvPr id="8" name="Скругленный прямоугольник 7"/>
        <dsp:cNvSpPr/>
      </dsp:nvSpPr>
      <dsp:spPr bwMode="white">
        <a:xfrm>
          <a:off x="1429785" y="4331981"/>
          <a:ext cx="6569451" cy="665132"/>
        </a:xfrm>
        <a:prstGeom prst="roundRect">
          <a:avLst/>
        </a:prstGeom>
        <a:ln w="38100">
          <a:solidFill>
            <a:srgbClr val="9900FF"/>
          </a:solidFill>
        </a:ln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hemeClr val="accent4">
            <a:hueOff val="-3600000"/>
            <a:satOff val="21333"/>
            <a:lumOff val="1882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68580" tIns="68580" rIns="68580" bIns="685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создают положительную эмоциональную атмосферу </a:t>
          </a:r>
          <a:endParaRPr lang="ru-RU" sz="1800" b="1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29785" y="4331981"/>
        <a:ext cx="6569451" cy="665132"/>
      </dsp:txXfrm>
    </dsp:sp>
    <dsp:sp modelId="{25FC973B-5088-46ED-A92C-70B16AEDE46C}">
      <dsp:nvSpPr>
        <dsp:cNvPr id="9" name="Скругленный прямоугольник 8"/>
        <dsp:cNvSpPr/>
      </dsp:nvSpPr>
      <dsp:spPr bwMode="white">
        <a:xfrm>
          <a:off x="1395777" y="5268503"/>
          <a:ext cx="6515351" cy="746727"/>
        </a:xfrm>
        <a:prstGeom prst="roundRect">
          <a:avLst/>
        </a:prstGeom>
        <a:ln w="38100">
          <a:solidFill>
            <a:srgbClr val="9900FF"/>
          </a:solidFill>
        </a:ln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hemeClr val="accent4">
            <a:hueOff val="-4500000"/>
            <a:satOff val="26667"/>
            <a:lumOff val="2353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68580" tIns="68580" rIns="68580" bIns="685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побуждают детей к обучению, коллективному поиску, активности в преобразовании игровой ситуации</a:t>
          </a:r>
          <a:endParaRPr lang="ru-RU" sz="1800" b="1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95777" y="5268503"/>
        <a:ext cx="6515351" cy="7467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454C5B-4FBE-44E6-ABAE-DB24809410AE}">
      <dsp:nvSpPr>
        <dsp:cNvPr id="0" name=""/>
        <dsp:cNvSpPr/>
      </dsp:nvSpPr>
      <dsp:spPr>
        <a:xfrm>
          <a:off x="2351093" y="3207305"/>
          <a:ext cx="3727543" cy="28115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57150">
          <a:solidFill>
            <a:srgbClr val="9900FF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845" tIns="29845" rIns="29845" bIns="29845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b="1" kern="1200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/>
              <a:ea typeface="Calibri"/>
              <a:cs typeface="Times New Roman"/>
            </a:rPr>
            <a:t>Цель моей работы</a:t>
          </a:r>
          <a:endParaRPr lang="ru-RU" sz="47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2896979" y="3619052"/>
        <a:ext cx="2635771" cy="1988087"/>
      </dsp:txXfrm>
    </dsp:sp>
    <dsp:sp modelId="{20B4070C-6727-49A3-901B-3A70D02CFE9A}">
      <dsp:nvSpPr>
        <dsp:cNvPr id="0" name=""/>
        <dsp:cNvSpPr/>
      </dsp:nvSpPr>
      <dsp:spPr>
        <a:xfrm rot="13237428">
          <a:off x="1119423" y="2928469"/>
          <a:ext cx="2018833" cy="75137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9900FF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A9B2577-66DB-4919-965E-661518AD6AE5}">
      <dsp:nvSpPr>
        <dsp:cNvPr id="0" name=""/>
        <dsp:cNvSpPr/>
      </dsp:nvSpPr>
      <dsp:spPr>
        <a:xfrm>
          <a:off x="-117673" y="1234379"/>
          <a:ext cx="2960731" cy="18641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38100">
          <a:solidFill>
            <a:srgbClr val="9900FF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itchFamily="18" charset="0"/>
              <a:cs typeface="Times New Roman" pitchFamily="18" charset="0"/>
            </a:rPr>
            <a:t>Стремление к самостоятельному познанию и размышлению </a:t>
          </a:r>
          <a:endParaRPr lang="ru-RU" sz="2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-63075" y="1288977"/>
        <a:ext cx="2851535" cy="1754907"/>
      </dsp:txXfrm>
    </dsp:sp>
    <dsp:sp modelId="{E27B5519-FDEB-4341-AE17-C50584C28DA1}">
      <dsp:nvSpPr>
        <dsp:cNvPr id="0" name=""/>
        <dsp:cNvSpPr/>
      </dsp:nvSpPr>
      <dsp:spPr>
        <a:xfrm rot="16200000">
          <a:off x="3261536" y="2169764"/>
          <a:ext cx="2068475" cy="75367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9900FF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99E4213-9810-40E4-A310-E21615A6D32F}">
      <dsp:nvSpPr>
        <dsp:cNvPr id="0" name=""/>
        <dsp:cNvSpPr/>
      </dsp:nvSpPr>
      <dsp:spPr>
        <a:xfrm>
          <a:off x="2881568" y="0"/>
          <a:ext cx="2808277" cy="18847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38100">
          <a:solidFill>
            <a:srgbClr val="9900FF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Развитие  логического мышления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36770" y="55202"/>
        <a:ext cx="2697873" cy="1774337"/>
      </dsp:txXfrm>
    </dsp:sp>
    <dsp:sp modelId="{6E389CA7-3F78-4171-AF26-2D84F9065695}">
      <dsp:nvSpPr>
        <dsp:cNvPr id="0" name=""/>
        <dsp:cNvSpPr/>
      </dsp:nvSpPr>
      <dsp:spPr>
        <a:xfrm rot="19146516">
          <a:off x="5008369" y="2914252"/>
          <a:ext cx="2105580" cy="75137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rgbClr val="9900FF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7B142E4-9908-4970-8381-1123CE45558B}">
      <dsp:nvSpPr>
        <dsp:cNvPr id="0" name=""/>
        <dsp:cNvSpPr/>
      </dsp:nvSpPr>
      <dsp:spPr>
        <a:xfrm>
          <a:off x="5719789" y="1090405"/>
          <a:ext cx="2807125" cy="200808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38100">
          <a:solidFill>
            <a:srgbClr val="9900FF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Развитие умственных способностей через логико-математические игры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78604" y="1149220"/>
        <a:ext cx="2689495" cy="18904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37308D-6099-4CC1-8F48-F0D02A9FC2EB}">
      <dsp:nvSpPr>
        <dsp:cNvPr id="0" name=""/>
        <dsp:cNvSpPr/>
      </dsp:nvSpPr>
      <dsp:spPr>
        <a:xfrm>
          <a:off x="1350531" y="-784169"/>
          <a:ext cx="5719675" cy="5719675"/>
        </a:xfrm>
        <a:prstGeom prst="circularArrow">
          <a:avLst>
            <a:gd name="adj1" fmla="val 5544"/>
            <a:gd name="adj2" fmla="val 330680"/>
            <a:gd name="adj3" fmla="val 12195145"/>
            <a:gd name="adj4" fmla="val 18441483"/>
            <a:gd name="adj5" fmla="val 5757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E98C1F-D7B6-48A0-A883-C57EFC1E0071}">
      <dsp:nvSpPr>
        <dsp:cNvPr id="0" name=""/>
        <dsp:cNvSpPr/>
      </dsp:nvSpPr>
      <dsp:spPr>
        <a:xfrm>
          <a:off x="2096049" y="505"/>
          <a:ext cx="4228639" cy="134726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Система  и  последовательность в работе, связь мероприятий с работой в повседневной жизни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61817" y="66273"/>
        <a:ext cx="4097103" cy="1215730"/>
      </dsp:txXfrm>
    </dsp:sp>
    <dsp:sp modelId="{4A3389E6-E950-4FA7-B927-FE91212AE34F}">
      <dsp:nvSpPr>
        <dsp:cNvPr id="0" name=""/>
        <dsp:cNvSpPr/>
      </dsp:nvSpPr>
      <dsp:spPr>
        <a:xfrm>
          <a:off x="4503122" y="1685877"/>
          <a:ext cx="4053926" cy="134726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учет индивидуальных и физиологических особенностей детей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68890" y="1751645"/>
        <a:ext cx="3922390" cy="1215730"/>
      </dsp:txXfrm>
    </dsp:sp>
    <dsp:sp modelId="{32680F64-C86E-4B99-A4B0-AF006F51D8C0}">
      <dsp:nvSpPr>
        <dsp:cNvPr id="0" name=""/>
        <dsp:cNvSpPr/>
      </dsp:nvSpPr>
      <dsp:spPr>
        <a:xfrm>
          <a:off x="4476394" y="4032437"/>
          <a:ext cx="4053791" cy="134726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использование разнообразных  форм работы (игры, наблюдения, досуги и т. д.)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42162" y="4098205"/>
        <a:ext cx="3922255" cy="1215730"/>
      </dsp:txXfrm>
    </dsp:sp>
    <dsp:sp modelId="{B13B4CD9-D447-4006-9A40-46DD36AD9199}">
      <dsp:nvSpPr>
        <dsp:cNvPr id="0" name=""/>
        <dsp:cNvSpPr/>
      </dsp:nvSpPr>
      <dsp:spPr>
        <a:xfrm>
          <a:off x="177928" y="4032437"/>
          <a:ext cx="3757392" cy="134726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творческий подход  к организации процесса обучения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3696" y="4098205"/>
        <a:ext cx="3625856" cy="1215730"/>
      </dsp:txXfrm>
    </dsp:sp>
    <dsp:sp modelId="{BA185A3B-2EA6-4AB7-B80B-7BE0E5A06C20}">
      <dsp:nvSpPr>
        <dsp:cNvPr id="0" name=""/>
        <dsp:cNvSpPr/>
      </dsp:nvSpPr>
      <dsp:spPr>
        <a:xfrm>
          <a:off x="11903" y="1685877"/>
          <a:ext cx="3757500" cy="134726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создание соответствующей развивающей среды и при этом использование  разнообразных и вариативных развивающих игр с математическим содержанием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671" y="1751645"/>
        <a:ext cx="3625964" cy="121573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229600" cy="5472608"/>
        <a:chOff x="0" y="0"/>
        <a:chExt cx="8229600" cy="5472608"/>
      </a:xfrm>
    </dsp:grpSpPr>
    <dsp:sp modelId="{6B0105AA-0401-4ACE-95EB-7CC174C35854}">
      <dsp:nvSpPr>
        <dsp:cNvPr id="3" name="Прямоугольник 2"/>
        <dsp:cNvSpPr/>
      </dsp:nvSpPr>
      <dsp:spPr bwMode="white">
        <a:xfrm>
          <a:off x="0" y="4932797"/>
          <a:ext cx="8229600" cy="539811"/>
        </a:xfrm>
        <a:prstGeom prst="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2"/>
        </a:fillRef>
        <a:effectRef idx="1">
          <a:scrgbClr r="0" g="0" b="0"/>
        </a:effectRef>
        <a:fontRef idx="minor">
          <a:schemeClr val="dk1"/>
        </a:fontRef>
      </dsp:style>
      <dsp:txBody>
        <a:bodyPr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Сказочная огранка</a:t>
          </a:r>
          <a:endParaRPr lang="ru-RU" sz="2400" b="1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932797"/>
        <a:ext cx="8229600" cy="539811"/>
      </dsp:txXfrm>
    </dsp:sp>
    <dsp:sp modelId="{60C94ADF-68DB-46C9-8FA4-2EF16E2C76F9}">
      <dsp:nvSpPr>
        <dsp:cNvPr id="4" name="Выноска со стрелкой вверх 3"/>
        <dsp:cNvSpPr/>
      </dsp:nvSpPr>
      <dsp:spPr bwMode="white">
        <a:xfrm rot="10800000">
          <a:off x="0" y="4110664"/>
          <a:ext cx="8229600" cy="830230"/>
        </a:xfrm>
        <a:prstGeom prst="upArrowCallou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2"/>
        </a:fillRef>
        <a:effectRef idx="1">
          <a:scrgbClr r="0" g="0" b="0"/>
        </a:effectRef>
        <a:fontRef idx="minor">
          <a:schemeClr val="dk1"/>
        </a:fontRef>
      </dsp:style>
      <dsp:txBody>
        <a:bodyPr rot="108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Методическое сопровождение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4110664"/>
        <a:ext cx="8229600" cy="830230"/>
      </dsp:txXfrm>
    </dsp:sp>
    <dsp:sp modelId="{7E47EA8A-8428-44E5-959A-4ADDFA6F0874}">
      <dsp:nvSpPr>
        <dsp:cNvPr id="5" name="Выноска со стрелкой вверх 4"/>
        <dsp:cNvSpPr/>
      </dsp:nvSpPr>
      <dsp:spPr bwMode="white">
        <a:xfrm rot="10800000">
          <a:off x="0" y="3288531"/>
          <a:ext cx="8229600" cy="830230"/>
        </a:xfrm>
        <a:prstGeom prst="upArrowCallou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2"/>
        </a:fillRef>
        <a:effectRef idx="1">
          <a:scrgbClr r="0" g="0" b="0"/>
        </a:effectRef>
        <a:fontRef idx="minor">
          <a:schemeClr val="dk1"/>
        </a:fontRef>
      </dsp:style>
      <dsp:txBody>
        <a:bodyPr rot="10800000" lIns="156464" tIns="156464" rIns="156464" bIns="156464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Систематизированный по возрастам и образовательным задачам готовый развивающий дидактический материал</a:t>
          </a:r>
          <a:endParaRPr lang="ru-RU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3288531"/>
        <a:ext cx="8229600" cy="830230"/>
      </dsp:txXfrm>
    </dsp:sp>
    <dsp:sp modelId="{9E7CA72B-967C-4027-A6AE-948C4F33F7DE}">
      <dsp:nvSpPr>
        <dsp:cNvPr id="6" name="Выноска со стрелкой вверх 5"/>
        <dsp:cNvSpPr/>
      </dsp:nvSpPr>
      <dsp:spPr bwMode="white">
        <a:xfrm rot="10800000">
          <a:off x="0" y="2466398"/>
          <a:ext cx="8229600" cy="830230"/>
        </a:xfrm>
        <a:prstGeom prst="upArrowCallou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2"/>
        </a:fillRef>
        <a:effectRef idx="1">
          <a:scrgbClr r="0" g="0" b="0"/>
        </a:effectRef>
        <a:fontRef idx="minor">
          <a:schemeClr val="dk1"/>
        </a:fontRef>
      </dsp:style>
      <dsp:txBody>
        <a:bodyPr rot="108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Творческий потенциал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2466398"/>
        <a:ext cx="8229600" cy="830230"/>
      </dsp:txXfrm>
    </dsp:sp>
    <dsp:sp modelId="{4D89F309-65D3-4F3F-97BF-B93D6905F5C3}">
      <dsp:nvSpPr>
        <dsp:cNvPr id="7" name="Выноска со стрелкой вверх 6"/>
        <dsp:cNvSpPr/>
      </dsp:nvSpPr>
      <dsp:spPr bwMode="white">
        <a:xfrm rot="10800000">
          <a:off x="0" y="1644266"/>
          <a:ext cx="8229600" cy="830230"/>
        </a:xfrm>
        <a:prstGeom prst="upArrowCallou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2"/>
        </a:fillRef>
        <a:effectRef idx="1">
          <a:scrgbClr r="0" g="0" b="0"/>
        </a:effectRef>
        <a:fontRef idx="minor">
          <a:schemeClr val="dk1"/>
        </a:fontRef>
      </dsp:style>
      <dsp:txBody>
        <a:bodyPr rot="108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Образность, многофункциональность и универсальность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1644266"/>
        <a:ext cx="8229600" cy="830230"/>
      </dsp:txXfrm>
    </dsp:sp>
    <dsp:sp modelId="{47D6E8BF-4B99-4ED1-8C45-68D4F4816FA3}">
      <dsp:nvSpPr>
        <dsp:cNvPr id="8" name="Выноска со стрелкой вверх 7"/>
        <dsp:cNvSpPr/>
      </dsp:nvSpPr>
      <dsp:spPr bwMode="white">
        <a:xfrm rot="10800000">
          <a:off x="0" y="822133"/>
          <a:ext cx="8229600" cy="830230"/>
        </a:xfrm>
        <a:prstGeom prst="upArrowCallou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2"/>
        </a:fillRef>
        <a:effectRef idx="1">
          <a:scrgbClr r="0" g="0" b="0"/>
        </a:effectRef>
        <a:fontRef idx="minor">
          <a:schemeClr val="dk1"/>
        </a:fontRef>
      </dsp:style>
      <dsp:txBody>
        <a:bodyPr rot="108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Широкий возрастной диапазон 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822133"/>
        <a:ext cx="8229600" cy="830230"/>
      </dsp:txXfrm>
    </dsp:sp>
    <dsp:sp modelId="{7C6FBC19-6066-4460-BB55-2746592695C9}">
      <dsp:nvSpPr>
        <dsp:cNvPr id="9" name="Выноска со стрелкой вверх 8"/>
        <dsp:cNvSpPr/>
      </dsp:nvSpPr>
      <dsp:spPr bwMode="white">
        <a:xfrm rot="10800000">
          <a:off x="0" y="0"/>
          <a:ext cx="8229600" cy="830230"/>
        </a:xfrm>
        <a:prstGeom prst="upArrowCallou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2"/>
        </a:fillRef>
        <a:effectRef idx="1">
          <a:scrgbClr r="0" g="0" b="0"/>
        </a:effectRef>
        <a:fontRef idx="minor">
          <a:schemeClr val="dk1"/>
        </a:fontRef>
      </dsp:style>
      <dsp:txBody>
        <a:bodyPr rot="10800000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разработаны исходя из интересов детей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0"/>
        <a:ext cx="8229600" cy="8302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4781128" cy="4781128"/>
        <a:chOff x="0" y="0"/>
        <a:chExt cx="4781128" cy="4781128"/>
      </a:xfrm>
    </dsp:grpSpPr>
    <dsp:sp modelId="{344FE0F8-5C5D-40B1-8714-64D1F202739E}">
      <dsp:nvSpPr>
        <dsp:cNvPr id="3" name="Ромб 2"/>
        <dsp:cNvSpPr/>
      </dsp:nvSpPr>
      <dsp:spPr bwMode="white">
        <a:xfrm>
          <a:off x="1594524" y="0"/>
          <a:ext cx="5040552" cy="4781128"/>
        </a:xfrm>
        <a:prstGeom prst="diamond">
          <a:avLst/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2">
          <a:scrgbClr r="0" g="0" b="0"/>
        </a:effectRef>
        <a:fontRef idx="minor"/>
      </dsp:style>
      <dsp:txXfrm>
        <a:off x="1594524" y="0"/>
        <a:ext cx="5040552" cy="4781128"/>
      </dsp:txXfrm>
    </dsp:sp>
    <dsp:sp modelId="{50E6D961-BBDE-422C-8259-1D0181D5246B}">
      <dsp:nvSpPr>
        <dsp:cNvPr id="4" name="Скругленный прямоугольник 3"/>
        <dsp:cNvSpPr/>
      </dsp:nvSpPr>
      <dsp:spPr bwMode="white">
        <a:xfrm>
          <a:off x="1162466" y="892696"/>
          <a:ext cx="2432068" cy="157659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Игры,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нaправленныe</a:t>
          </a: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нa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творческоe</a:t>
          </a: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конструированиe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62466" y="892696"/>
        <a:ext cx="2432068" cy="1576590"/>
      </dsp:txXfrm>
    </dsp:sp>
    <dsp:sp modelId="{58DACC12-540E-4FC2-856A-61DB1CB37A79}">
      <dsp:nvSpPr>
        <dsp:cNvPr id="5" name="Скругленный прямоугольник 4"/>
        <dsp:cNvSpPr/>
      </dsp:nvSpPr>
      <dsp:spPr bwMode="white">
        <a:xfrm>
          <a:off x="4258809" y="878702"/>
          <a:ext cx="2456439" cy="1604579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нa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рaзвитие</a:t>
          </a: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логики и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вообрaжения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58809" y="878702"/>
        <a:ext cx="2456439" cy="1604579"/>
      </dsp:txXfrm>
    </dsp:sp>
    <dsp:sp modelId="{69649339-5BCD-4F14-930A-D513A3569BD7}">
      <dsp:nvSpPr>
        <dsp:cNvPr id="6" name="Скругленный прямоугольник 5"/>
        <dsp:cNvSpPr/>
      </dsp:nvSpPr>
      <dsp:spPr bwMode="white">
        <a:xfrm>
          <a:off x="1162466" y="2757342"/>
          <a:ext cx="2456421" cy="1735756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76200" tIns="76200" rIns="76200" bIns="762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Игры,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</a:t>
          </a:r>
          <a:r>
            <a: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ющи</a:t>
          </a:r>
          <a:r>
            <a: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 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чт</a:t>
          </a:r>
          <a:r>
            <a: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</a:t>
          </a:r>
          <a:r>
            <a:rPr lang="ru-RU" sz="2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нию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62466" y="2757342"/>
        <a:ext cx="2456421" cy="1735756"/>
      </dsp:txXfrm>
    </dsp:sp>
    <dsp:sp modelId="{9E80D2AB-0E64-4E0D-90F0-F26CDF7E326F}">
      <dsp:nvSpPr>
        <dsp:cNvPr id="7" name="Скругленный прямоугольник 6"/>
        <dsp:cNvSpPr/>
      </dsp:nvSpPr>
      <dsp:spPr bwMode="white">
        <a:xfrm>
          <a:off x="4258818" y="2792593"/>
          <a:ext cx="2440086" cy="1665254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68580" tIns="68580" rIns="68580" bIns="685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Игры нa </a:t>
          </a:r>
          <a:r>
            <a:rPr lang="ru-RU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рaзвитие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мaтeматических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способностeй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58818" y="2792593"/>
        <a:ext cx="2440086" cy="16652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Sty" val="arr"/>
              <dgm:param type="endSty" val="noArr"/>
              <dgm:param type="begPts" val="auto"/>
              <dgm:param type="endPts" val="ct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type="upArrowCallout" r:blip="" rot="180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type="upArrowCallout" r:blip="" rot="180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nodeVertAlign" val="t"/>
          <dgm:param type="vertAlign" val="mid"/>
          <dgm:param type="nodeHorzAlign" val="l"/>
          <dgm:param type="fallback" val="2D"/>
        </dgm:alg>
      </dgm:if>
      <dgm:else name="Name3">
        <dgm:alg type="lin">
          <dgm:param type="linDir" val="fromT"/>
          <dgm:param type="nodeVertAlign" val="t"/>
          <dgm:param type="vertAlign" val="mid"/>
          <dgm:param type="nodeHorzAlign" val="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VertAlign" val="mid"/>
              <dgm:param type="nodeHorzAlign" val="l"/>
              <dgm:param type="fallback" val="2D"/>
            </dgm:alg>
          </dgm:if>
          <dgm:else name="Name7">
            <dgm:alg type="lin">
              <dgm:param type="linDir" val="fromR"/>
              <dgm:param type="nodeVertAlign" val="mid"/>
              <dgm:param type="nodeHorzAlign" val="r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type="chevron" r:blip="" rot="180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type="chevron" r:blip="" rot="180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DE4DE4-A045-4E1B-9BFD-8FDF72759DFE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3FDDB-BA87-42F8-9278-FD0316BC45D6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483E-CF04-4ABD-B9BF-918747CBBD5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40D8-0DFC-40CE-AF69-0284D3E7B7BC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483E-CF04-4ABD-B9BF-918747CBBD5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40D8-0DFC-40CE-AF69-0284D3E7B7BC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483E-CF04-4ABD-B9BF-918747CBBD5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40D8-0DFC-40CE-AF69-0284D3E7B7BC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483E-CF04-4ABD-B9BF-918747CBBD5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40D8-0DFC-40CE-AF69-0284D3E7B7BC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483E-CF04-4ABD-B9BF-918747CBBD5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40D8-0DFC-40CE-AF69-0284D3E7B7BC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483E-CF04-4ABD-B9BF-918747CBBD57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40D8-0DFC-40CE-AF69-0284D3E7B7BC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483E-CF04-4ABD-B9BF-918747CBBD57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40D8-0DFC-40CE-AF69-0284D3E7B7BC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483E-CF04-4ABD-B9BF-918747CBBD57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40D8-0DFC-40CE-AF69-0284D3E7B7BC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483E-CF04-4ABD-B9BF-918747CBBD57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40D8-0DFC-40CE-AF69-0284D3E7B7BC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483E-CF04-4ABD-B9BF-918747CBBD57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40D8-0DFC-40CE-AF69-0284D3E7B7BC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483E-CF04-4ABD-B9BF-918747CBBD57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40D8-0DFC-40CE-AF69-0284D3E7B7BC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0483E-CF04-4ABD-B9BF-918747CBBD57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240D8-0DFC-40CE-AF69-0284D3E7B7BC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GIF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21.wdp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26.wdp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microsoft.com/office/2007/relationships/hdphoto" Target="../media/image29.wdp"/><Relationship Id="rId2" Type="http://schemas.openxmlformats.org/officeDocument/2006/relationships/image" Target="../media/image28.jpeg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hdphoto" Target="../media/image33.wdp"/><Relationship Id="rId4" Type="http://schemas.openxmlformats.org/officeDocument/2006/relationships/image" Target="../media/image32.jpeg"/><Relationship Id="rId3" Type="http://schemas.microsoft.com/office/2007/relationships/hdphoto" Target="../media/image31.wdp"/><Relationship Id="rId2" Type="http://schemas.openxmlformats.org/officeDocument/2006/relationships/image" Target="../media/image30.pn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microsoft.com/office/2007/relationships/hdphoto" Target="../media/image38.wdp"/><Relationship Id="rId5" Type="http://schemas.openxmlformats.org/officeDocument/2006/relationships/image" Target="../media/image37.jpeg"/><Relationship Id="rId4" Type="http://schemas.openxmlformats.org/officeDocument/2006/relationships/image" Target="../media/image36.png"/><Relationship Id="rId3" Type="http://schemas.microsoft.com/office/2007/relationships/hdphoto" Target="../media/image35.wdp"/><Relationship Id="rId2" Type="http://schemas.openxmlformats.org/officeDocument/2006/relationships/image" Target="../media/image34.png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microsoft.com/office/2007/relationships/hdphoto" Target="../media/image43.wdp"/><Relationship Id="rId5" Type="http://schemas.openxmlformats.org/officeDocument/2006/relationships/image" Target="../media/image42.png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hdphoto" Target="../media/image47.wdp"/><Relationship Id="rId4" Type="http://schemas.openxmlformats.org/officeDocument/2006/relationships/image" Target="../media/image46.png"/><Relationship Id="rId3" Type="http://schemas.microsoft.com/office/2007/relationships/hdphoto" Target="../media/image45.wdp"/><Relationship Id="rId2" Type="http://schemas.openxmlformats.org/officeDocument/2006/relationships/image" Target="../media/image44.pn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1.GIF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58.png"/><Relationship Id="rId7" Type="http://schemas.openxmlformats.org/officeDocument/2006/relationships/image" Target="../media/image57.png"/><Relationship Id="rId6" Type="http://schemas.microsoft.com/office/2007/relationships/hdphoto" Target="../media/image56.wdp"/><Relationship Id="rId5" Type="http://schemas.openxmlformats.org/officeDocument/2006/relationships/image" Target="../media/image55.png"/><Relationship Id="rId4" Type="http://schemas.microsoft.com/office/2007/relationships/hdphoto" Target="../media/image54.wdp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1.GIF"/><Relationship Id="rId4" Type="http://schemas.openxmlformats.org/officeDocument/2006/relationships/image" Target="../media/image61.jpeg"/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microsoft.com/office/2007/relationships/hdphoto" Target="../media/image64.wdp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5.jpeg"/><Relationship Id="rId1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6.jpeg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9.wdp"/><Relationship Id="rId7" Type="http://schemas.openxmlformats.org/officeDocument/2006/relationships/image" Target="../media/image8.png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microsoft.com/office/2007/relationships/hdphoto" Target="../media/image72.wdp"/><Relationship Id="rId6" Type="http://schemas.openxmlformats.org/officeDocument/2006/relationships/image" Target="../media/image71.png"/><Relationship Id="rId5" Type="http://schemas.microsoft.com/office/2007/relationships/hdphoto" Target="../media/image70.wdp"/><Relationship Id="rId4" Type="http://schemas.openxmlformats.org/officeDocument/2006/relationships/image" Target="../media/image69.png"/><Relationship Id="rId3" Type="http://schemas.microsoft.com/office/2007/relationships/hdphoto" Target="../media/image68.wdp"/><Relationship Id="rId2" Type="http://schemas.openxmlformats.org/officeDocument/2006/relationships/image" Target="../media/image67.png"/><Relationship Id="rId1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hdphoto" Target="../media/image76.wdp"/><Relationship Id="rId4" Type="http://schemas.openxmlformats.org/officeDocument/2006/relationships/image" Target="../media/image75.png"/><Relationship Id="rId3" Type="http://schemas.microsoft.com/office/2007/relationships/hdphoto" Target="../media/image74.wdp"/><Relationship Id="rId2" Type="http://schemas.openxmlformats.org/officeDocument/2006/relationships/image" Target="../media/image73.png"/><Relationship Id="rId1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microsoft.com/office/2007/relationships/hdphoto" Target="../media/image81.wdp"/><Relationship Id="rId5" Type="http://schemas.openxmlformats.org/officeDocument/2006/relationships/image" Target="../media/image80.png"/><Relationship Id="rId4" Type="http://schemas.openxmlformats.org/officeDocument/2006/relationships/image" Target="../media/image79.jpeg"/><Relationship Id="rId3" Type="http://schemas.microsoft.com/office/2007/relationships/hdphoto" Target="../media/image78.wdp"/><Relationship Id="rId2" Type="http://schemas.openxmlformats.org/officeDocument/2006/relationships/image" Target="../media/image77.jpeg"/><Relationship Id="rId1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2.jpeg"/><Relationship Id="rId1" Type="http://schemas.openxmlformats.org/officeDocument/2006/relationships/image" Target="../media/image14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image" Target="../media/image14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hdphoto" Target="../media/image88.wdp"/><Relationship Id="rId4" Type="http://schemas.openxmlformats.org/officeDocument/2006/relationships/image" Target="../media/image87.png"/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image" Target="../media/image1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9.GIF"/><Relationship Id="rId1" Type="http://schemas.openxmlformats.org/officeDocument/2006/relationships/image" Target="../media/image12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2.jpeg"/><Relationship Id="rId3" Type="http://schemas.microsoft.com/office/2007/relationships/hdphoto" Target="../media/image91.wdp"/><Relationship Id="rId2" Type="http://schemas.openxmlformats.org/officeDocument/2006/relationships/image" Target="../media/image90.png"/><Relationship Id="rId1" Type="http://schemas.openxmlformats.org/officeDocument/2006/relationships/image" Target="../media/image14.jpe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hdphoto" Target="../media/image96.wdp"/><Relationship Id="rId4" Type="http://schemas.openxmlformats.org/officeDocument/2006/relationships/image" Target="../media/image95.jpeg"/><Relationship Id="rId3" Type="http://schemas.microsoft.com/office/2007/relationships/hdphoto" Target="../media/image94.wdp"/><Relationship Id="rId2" Type="http://schemas.openxmlformats.org/officeDocument/2006/relationships/image" Target="../media/image93.jpeg"/><Relationship Id="rId1" Type="http://schemas.openxmlformats.org/officeDocument/2006/relationships/image" Target="../media/image1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7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microsoft.com/office/2007/relationships/diagramDrawing" Target="../diagrams/drawing10.xml"/><Relationship Id="rId7" Type="http://schemas.openxmlformats.org/officeDocument/2006/relationships/diagramColors" Target="../diagrams/colors10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image" Target="../media/image14.jpe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1.GIF"/><Relationship Id="rId4" Type="http://schemas.openxmlformats.org/officeDocument/2006/relationships/image" Target="../media/image102.jpeg"/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image" Target="../media/image14.jpeg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microsoft.com/office/2007/relationships/hdphoto" Target="../media/image107.wdp"/><Relationship Id="rId3" Type="http://schemas.openxmlformats.org/officeDocument/2006/relationships/image" Target="../media/image106.png"/><Relationship Id="rId2" Type="http://schemas.openxmlformats.org/officeDocument/2006/relationships/image" Target="../media/image105.jpeg"/><Relationship Id="rId1" Type="http://schemas.openxmlformats.org/officeDocument/2006/relationships/image" Target="../media/image14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1.GIF"/><Relationship Id="rId4" Type="http://schemas.openxmlformats.org/officeDocument/2006/relationships/image" Target="../media/image112.jpeg"/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image" Target="../media/image14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microsoft.com/office/2007/relationships/hdphoto" Target="../media/image107.wdp"/><Relationship Id="rId6" Type="http://schemas.openxmlformats.org/officeDocument/2006/relationships/image" Target="../media/image117.png"/><Relationship Id="rId5" Type="http://schemas.microsoft.com/office/2007/relationships/hdphoto" Target="../media/image116.wdp"/><Relationship Id="rId4" Type="http://schemas.openxmlformats.org/officeDocument/2006/relationships/image" Target="../media/image115.png"/><Relationship Id="rId3" Type="http://schemas.microsoft.com/office/2007/relationships/hdphoto" Target="../media/image114.wdp"/><Relationship Id="rId2" Type="http://schemas.openxmlformats.org/officeDocument/2006/relationships/image" Target="../media/image113.png"/><Relationship Id="rId1" Type="http://schemas.openxmlformats.org/officeDocument/2006/relationships/image" Target="../media/image14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hdphoto" Target="../media/image88.wdp"/><Relationship Id="rId4" Type="http://schemas.openxmlformats.org/officeDocument/2006/relationships/image" Target="../media/image87.png"/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image" Target="../media/image14.jpe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1.GIF"/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image" Target="../media/image14.jpeg"/></Relationships>
</file>

<file path=ppt/slides/_rels/slide5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30.jpeg"/><Relationship Id="rId5" Type="http://schemas.openxmlformats.org/officeDocument/2006/relationships/image" Target="../media/image129.png"/><Relationship Id="rId4" Type="http://schemas.openxmlformats.org/officeDocument/2006/relationships/image" Target="../media/image128.jpeg"/><Relationship Id="rId3" Type="http://schemas.openxmlformats.org/officeDocument/2006/relationships/image" Target="../media/image127.jpeg"/><Relationship Id="rId2" Type="http://schemas.openxmlformats.org/officeDocument/2006/relationships/image" Target="../media/image126.png"/><Relationship Id="rId1" Type="http://schemas.openxmlformats.org/officeDocument/2006/relationships/image" Target="../media/image14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image" Target="../media/image14.jpeg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38.png"/><Relationship Id="rId7" Type="http://schemas.microsoft.com/office/2007/relationships/hdphoto" Target="../media/image116.wdp"/><Relationship Id="rId6" Type="http://schemas.openxmlformats.org/officeDocument/2006/relationships/image" Target="../media/image137.png"/><Relationship Id="rId5" Type="http://schemas.microsoft.com/office/2007/relationships/hdphoto" Target="../media/image136.wdp"/><Relationship Id="rId4" Type="http://schemas.openxmlformats.org/officeDocument/2006/relationships/image" Target="../media/image135.png"/><Relationship Id="rId3" Type="http://schemas.microsoft.com/office/2007/relationships/hdphoto" Target="../media/image134.wdp"/><Relationship Id="rId2" Type="http://schemas.openxmlformats.org/officeDocument/2006/relationships/image" Target="../media/image133.png"/><Relationship Id="rId1" Type="http://schemas.openxmlformats.org/officeDocument/2006/relationships/image" Target="../media/image14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3" Type="http://schemas.openxmlformats.org/officeDocument/2006/relationships/diagramData" Target="../diagrams/data4.xml"/><Relationship Id="rId2" Type="http://schemas.microsoft.com/office/2007/relationships/hdphoto" Target="../media/image11.wdp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4652963"/>
            <a:ext cx="6400800" cy="1752600"/>
          </a:xfrm>
        </p:spPr>
        <p:txBody>
          <a:bodyPr/>
          <a:lstStyle/>
          <a:p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042988" y="188913"/>
            <a:ext cx="7848600" cy="1585912"/>
          </a:xfrm>
        </p:spPr>
        <p:txBody>
          <a:bodyPr/>
          <a:lstStyle/>
          <a:p>
            <a:endParaRPr lang="ru-RU" sz="3500" b="1" i="1">
              <a:latin typeface="Gautami" pitchFamily="2"/>
            </a:endParaRPr>
          </a:p>
        </p:txBody>
      </p:sp>
      <p:pic>
        <p:nvPicPr>
          <p:cNvPr id="2064" name="Picture 16" descr="Рисунок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5" y="0"/>
            <a:ext cx="9170635" cy="6862866"/>
          </a:xfrm>
          <a:prstGeom prst="rect">
            <a:avLst/>
          </a:prstGeom>
          <a:noFill/>
        </p:spPr>
      </p:pic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1272677" y="764704"/>
            <a:ext cx="6877869" cy="40309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логического мышления дошкольников средствами</a:t>
            </a:r>
            <a:endParaRPr lang="ru-RU" sz="3200" b="1" dirty="0" smtClean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логико-математических игр</a:t>
            </a:r>
            <a:r>
              <a:rPr lang="ru-RU" sz="3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b="1" dirty="0" smtClean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старший  воспитатель МБ ДОУ «Детский сад</a:t>
            </a:r>
            <a:r>
              <a:rPr lang="ru-RU" sz="3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№14</a:t>
            </a:r>
            <a:r>
              <a:rPr lang="ru-RU" sz="3200" b="1" dirty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  <a:r>
              <a:rPr lang="ru-RU" sz="3200" b="1" dirty="0" err="1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Башевая</a:t>
            </a:r>
            <a:r>
              <a:rPr lang="ru-RU" sz="3200" b="1" dirty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Д.М.</a:t>
            </a:r>
            <a:endParaRPr lang="ru-RU" sz="32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endParaRPr lang="ru-RU" sz="3200" b="1" dirty="0" smtClean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67" name="Picture 2" descr="C:\Documents and Settings\Admin\Мои документы\мама\Мои рисунки\анимации\rul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00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-714573">
            <a:off x="291089" y="1504003"/>
            <a:ext cx="697441" cy="2893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Picture 1" descr="26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846672">
            <a:off x="7688386" y="404176"/>
            <a:ext cx="1296988" cy="181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82" y="1527099"/>
            <a:ext cx="3455987" cy="4837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769" y="3140968"/>
            <a:ext cx="4945063" cy="35410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083" l="0" r="100000">
                        <a14:backgroundMark x1="70513" y1="90367" x2="70513" y2="90367"/>
                        <a14:backgroundMark x1="50769" y1="83716" x2="50769" y2="83716"/>
                        <a14:backgroundMark x1="45513" y1="86468" x2="45513" y2="86468"/>
                        <a14:backgroundMark x1="43462" y1="90826" x2="43462" y2="91972"/>
                        <a14:backgroundMark x1="43333" y1="92890" x2="43333" y2="92890"/>
                        <a14:backgroundMark x1="88333" y1="90826" x2="89103" y2="91972"/>
                        <a14:backgroundMark x1="94615" y1="91514" x2="94615" y2="91514"/>
                        <a14:backgroundMark x1="97821" y1="80734" x2="97821" y2="80734"/>
                        <a14:backgroundMark x1="97821" y1="78899" x2="97821" y2="78899"/>
                        <a14:backgroundMark x1="93718" y1="78899" x2="93718" y2="78899"/>
                        <a14:backgroundMark x1="88590" y1="89450" x2="88590" y2="89450"/>
                        <a14:backgroundMark x1="84231" y1="82798" x2="84231" y2="82798"/>
                        <a14:backgroundMark x1="90769" y1="86927" x2="90769" y2="86927"/>
                        <a14:backgroundMark x1="93462" y1="86468" x2="93462" y2="86468"/>
                        <a14:backgroundMark x1="79103" y1="92431" x2="79103" y2="92431"/>
                        <a14:backgroundMark x1="76154" y1="82569" x2="76154" y2="825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132" y="620688"/>
            <a:ext cx="4322515" cy="241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ирина\Desktop\Новая папка\6244233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632" y="844676"/>
            <a:ext cx="4070017" cy="5400600"/>
          </a:xfrm>
          <a:prstGeom prst="rect">
            <a:avLst/>
          </a:prstGeom>
          <a:ln w="127000" cap="sq">
            <a:solidFill>
              <a:srgbClr val="CCECFF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755576" y="188640"/>
            <a:ext cx="8208912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Calibri" panose="020F0502020204030204"/>
              </a:rPr>
              <a:t>                 </a:t>
            </a:r>
            <a:r>
              <a:rPr lang="ru-RU" sz="3600" b="1" dirty="0" err="1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Calibri" panose="020F0502020204030204"/>
              </a:rPr>
              <a:t>Золтан</a:t>
            </a:r>
            <a:r>
              <a:rPr lang="ru-RU" sz="36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Calibri" panose="020F0502020204030204"/>
              </a:rPr>
              <a:t> </a:t>
            </a:r>
            <a:r>
              <a:rPr lang="ru-RU" sz="36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</a:rPr>
              <a:t>Пал</a:t>
            </a:r>
            <a:r>
              <a:rPr lang="ru-RU" sz="36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/>
                <a:ea typeface="Times New Roman" panose="02020603050405020304"/>
              </a:rPr>
              <a:t> </a:t>
            </a:r>
            <a:r>
              <a:rPr lang="ru-RU" sz="3600" b="1" dirty="0" err="1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Calibri" panose="020F0502020204030204"/>
              </a:rPr>
              <a:t>Дьенеш</a:t>
            </a:r>
            <a:r>
              <a:rPr lang="ru-RU" sz="36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Calibri" panose="020F0502020204030204"/>
              </a:rPr>
              <a:t>   </a:t>
            </a:r>
            <a:r>
              <a:rPr lang="ru-RU" sz="28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Calibri" panose="020F0502020204030204"/>
              </a:rPr>
              <a:t>(</a:t>
            </a:r>
            <a:r>
              <a:rPr lang="ru-RU" sz="2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1916</a:t>
            </a:r>
            <a:r>
              <a:rPr lang="ru-RU" sz="2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</a:rPr>
              <a:t> -2014</a:t>
            </a:r>
            <a:r>
              <a:rPr lang="ru-RU" sz="16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</a:rPr>
              <a:t> </a:t>
            </a:r>
            <a:r>
              <a:rPr lang="ru-RU" sz="28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</a:rPr>
              <a:t>)</a:t>
            </a:r>
            <a:endParaRPr lang="ru-RU" sz="32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834971"/>
            <a:ext cx="46085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/>
                <a:ea typeface="Calibri" panose="020F0502020204030204"/>
              </a:rPr>
              <a:t>Венгерский  профессор,  специалист по психологии и математике, создатель прогрессивной авторской методики обучения детей - «новая математика» для раннего  логического предварительного обучения, и прежде всего для подготовки мышления детей к усвоению математики </a:t>
            </a:r>
            <a:endParaRPr lang="ru-RU" sz="2800" b="1" dirty="0">
              <a:ln w="1905"/>
              <a:solidFill>
                <a:srgbClr val="00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ирина\Desktop\Новая папка\powerpoint-templates-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469" r="100000">
                        <a14:backgroundMark x1="27813" y1="84864" x2="27813" y2="84864"/>
                        <a14:backgroundMark x1="38438" y1="86352" x2="38438" y2="86352"/>
                        <a14:backgroundMark x1="77188" y1="88586" x2="77188" y2="88586"/>
                        <a14:backgroundMark x1="81406" y1="91315" x2="81406" y2="91315"/>
                        <a14:backgroundMark x1="97813" y1="43424" x2="97813" y2="43424"/>
                        <a14:backgroundMark x1="99219" y1="58065" x2="99219" y2="58065"/>
                        <a14:backgroundMark x1="92969" y1="59553" x2="92969" y2="59553"/>
                        <a14:backgroundMark x1="92188" y1="59305" x2="92188" y2="59305"/>
                        <a14:backgroundMark x1="97656" y1="58561" x2="97656" y2="58561"/>
                        <a14:backgroundMark x1="92344" y1="81390" x2="92344" y2="81390"/>
                        <a14:backgroundMark x1="90156" y1="80397" x2="90156" y2="80397"/>
                        <a14:backgroundMark x1="87031" y1="80397" x2="87031" y2="80397"/>
                        <a14:backgroundMark x1="81406" y1="87841" x2="81406" y2="87841"/>
                        <a14:backgroundMark x1="84688" y1="84864" x2="84688" y2="84864"/>
                        <a14:backgroundMark x1="83906" y1="94789" x2="83906" y2="94789"/>
                        <a14:backgroundMark x1="71250" y1="98015" x2="71250" y2="98015"/>
                        <a14:backgroundMark x1="61563" y1="98511" x2="61563" y2="98511"/>
                        <a14:backgroundMark x1="69844" y1="96774" x2="69844" y2="96774"/>
                        <a14:backgroundMark x1="65313" y1="97270" x2="65313" y2="97270"/>
                        <a14:backgroundMark x1="54688" y1="96774" x2="54688" y2="96774"/>
                        <a14:backgroundMark x1="56563" y1="98263" x2="56563" y2="98263"/>
                        <a14:backgroundMark x1="51250" y1="95533" x2="51250" y2="95533"/>
                        <a14:backgroundMark x1="45938" y1="95533" x2="45938" y2="95533"/>
                        <a14:backgroundMark x1="48125" y1="97270" x2="48125" y2="97270"/>
                        <a14:backgroundMark x1="48281" y1="86600" x2="48281" y2="86600"/>
                        <a14:backgroundMark x1="49219" y1="80893" x2="49219" y2="80893"/>
                        <a14:backgroundMark x1="48438" y1="84119" x2="48438" y2="84119"/>
                        <a14:backgroundMark x1="46719" y1="89826" x2="46719" y2="89826"/>
                        <a14:backgroundMark x1="48281" y1="91563" x2="48281" y2="91563"/>
                        <a14:backgroundMark x1="43438" y1="85608" x2="43438" y2="85608"/>
                        <a14:backgroundMark x1="5469" y1="79404" x2="5469" y2="79404"/>
                        <a14:backgroundMark x1="10000" y1="79404" x2="10000" y2="79404"/>
                        <a14:backgroundMark x1="17031" y1="79404" x2="17031" y2="79404"/>
                        <a14:backgroundMark x1="23594" y1="79653" x2="23594" y2="79653"/>
                        <a14:backgroundMark x1="35469" y1="79156" x2="35469" y2="79156"/>
                        <a14:backgroundMark x1="42969" y1="79901" x2="42969" y2="79901"/>
                        <a14:backgroundMark x1="46875" y1="80645" x2="46875" y2="80645"/>
                        <a14:backgroundMark x1="83438" y1="95533" x2="83438" y2="95533"/>
                      </a14:backgroundRemoval>
                    </a14:imgEffect>
                    <a14:imgEffect>
                      <a14:brightnessContrast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51481"/>
            <a:ext cx="8208912" cy="6006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1" cstate="print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9" b="114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ирина\Desktop\Новая папка\6244233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57290" y="5357826"/>
            <a:ext cx="6194066" cy="925223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   Вячеслав 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Вадимович 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    Воскобович 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ирина\Desktop\РАБОТАЮ ЯНВАРЬ\РАБОТА пАШИНОЙ ИРИНЫ\материал НА ГМО\Новая папка\воскобович.jpg"/>
          <p:cNvPicPr>
            <a:picLocks noChangeAspect="1" noChangeArrowheads="1"/>
          </p:cNvPicPr>
          <p:nvPr/>
        </p:nvPicPr>
        <p:blipFill>
          <a:blip r:embed="rId2" cstate="print">
            <a:lum bright="-20000" contras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061" y="260648"/>
            <a:ext cx="4032448" cy="4917619"/>
          </a:xfrm>
          <a:prstGeom prst="rect">
            <a:avLst/>
          </a:prstGeom>
          <a:ln w="127000" cap="sq">
            <a:solidFill>
              <a:srgbClr val="CCECFF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/>
        </p:nvGraphicFramePr>
        <p:xfrm>
          <a:off x="611560" y="1052736"/>
          <a:ext cx="822960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737761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развивающих игр </a:t>
            </a:r>
            <a:r>
              <a:rPr lang="ru-RU" sz="3200" b="1" dirty="0" err="1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Воскобовича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6FBC19-6066-4460-BB55-2746592695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7C6FBC19-6066-4460-BB55-2746592695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7D6E8BF-4B99-4ED1-8C45-68D4F4816F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47D6E8BF-4B99-4ED1-8C45-68D4F4816F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89F309-65D3-4F3F-97BF-B93D6905F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4D89F309-65D3-4F3F-97BF-B93D6905F5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7CA72B-967C-4027-A6AE-948C4F33F7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9E7CA72B-967C-4027-A6AE-948C4F33F7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47EA8A-8428-44E5-959A-4ADDFA6F08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7E47EA8A-8428-44E5-959A-4ADDFA6F08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C94ADF-68DB-46C9-8FA4-2EF16E2C76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60C94ADF-68DB-46C9-8FA4-2EF16E2C76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0105AA-0401-4ACE-95EB-7CC174C35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4">
                                            <p:graphicEl>
                                              <a:dgm id="{6B0105AA-0401-4ACE-95EB-7CC174C358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/>
        </p:nvGraphicFramePr>
        <p:xfrm>
          <a:off x="457200" y="1600200"/>
          <a:ext cx="8229600" cy="47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7359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игр </a:t>
            </a:r>
            <a:r>
              <a:rPr lang="ru-RU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Воскобовича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44FE0F8-5C5D-40B1-8714-64D1F20273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344FE0F8-5C5D-40B1-8714-64D1F20273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E6D961-BBDE-422C-8259-1D0181D524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50E6D961-BBDE-422C-8259-1D0181D524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DACC12-540E-4FC2-856A-61DB1CB37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graphicEl>
                                              <a:dgm id="{58DACC12-540E-4FC2-856A-61DB1CB37A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649339-5BCD-4F14-930A-D513A3569B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69649339-5BCD-4F14-930A-D513A3569B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80D2AB-0E64-4E0D-90F0-F26CDF7E3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graphicEl>
                                              <a:dgm id="{9E80D2AB-0E64-4E0D-90F0-F26CDF7E32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59465"/>
            <a:ext cx="8507288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 </a:t>
            </a:r>
            <a:r>
              <a:rPr lang="ru-RU" b="1" dirty="0" err="1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Воскобовича</a:t>
            </a:r>
            <a:r>
              <a:rPr lang="ru-RU" b="1" dirty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br>
              <a:rPr lang="ru-RU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«Игровой квадрат»</a:t>
            </a:r>
            <a:endParaRPr lang="ru-RU" b="1" dirty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ирина\Desktop\РАБОТАЮ ЯНВАРЬ\РАБОТА пАШИНОЙ ИРИНЫ\Новая папка\умный квадрат\9008.jpg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752">
                        <a14:foregroundMark x1="8416" y1="70426" x2="8416" y2="70426"/>
                        <a14:foregroundMark x1="18317" y1="71429" x2="18317" y2="71429"/>
                        <a14:foregroundMark x1="45792" y1="81704" x2="45792" y2="81704"/>
                        <a14:foregroundMark x1="35644" y1="64662" x2="35644" y2="64662"/>
                        <a14:foregroundMark x1="48267" y1="63659" x2="48267" y2="63659"/>
                        <a14:foregroundMark x1="24505" y1="63910" x2="24505" y2="63910"/>
                        <a14:foregroundMark x1="76980" y1="34586" x2="76980" y2="34586"/>
                        <a14:foregroundMark x1="63119" y1="23308" x2="63119" y2="23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35" y="1841511"/>
            <a:ext cx="384810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рина\Desktop\РАБОТАЮ ЯНВАРЬ\РАБОТА пАШИНОЙ ИРИНЫ\Новая папка\умный квадрат\izobrazhenie_0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44824"/>
            <a:ext cx="461472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0668" y="188640"/>
            <a:ext cx="8229600" cy="73776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Волшебные превращения квадрата</a:t>
            </a:r>
            <a:endParaRPr lang="ru-RU" sz="3600" b="1" dirty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ирина\Desktop\РАБОТАЮ ЯНВАРЬ\РАБОТА пАШИНОЙ ИРИНЫ\Новая папка\умный квадрат\6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309"/>
          <a:stretch>
            <a:fillRect/>
          </a:stretch>
        </p:blipFill>
        <p:spPr bwMode="auto">
          <a:xfrm>
            <a:off x="107504" y="1344022"/>
            <a:ext cx="2952328" cy="4789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ирина\Desktop\РАБОТАЮ ЯНВАРЬ\РАБОТА пАШИНОЙ ИРИНЫ\Новая папка\умный квадрат\6.g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6" r="50000"/>
          <a:stretch>
            <a:fillRect/>
          </a:stretch>
        </p:blipFill>
        <p:spPr bwMode="auto">
          <a:xfrm>
            <a:off x="6156176" y="1344022"/>
            <a:ext cx="2903587" cy="4762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рина\Desktop\РАБОТАЮ ЯНВАРЬ\РАБОТА пАШИНОЙ ИРИНЫ\Новая папка\умный квадрат\64ff6af6a70f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14" t="8980" r="50000" b="7992"/>
          <a:stretch>
            <a:fillRect/>
          </a:stretch>
        </p:blipFill>
        <p:spPr bwMode="auto">
          <a:xfrm>
            <a:off x="3059832" y="1358727"/>
            <a:ext cx="3091273" cy="47598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ирина\Desktop\Новая папка\krasivie-fony-dlya-prezentacii-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8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ирина\Desktop\Новая папка\business-card-1015419_960_7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-1611560"/>
            <a:ext cx="10831070" cy="1029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75656" y="480154"/>
            <a:ext cx="626469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«Без игры нет, и не может быть полноценного умственного развития.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огромное светлое окно, через которое в духовный мир ребёнка вливается живительный поток представлений, понятий.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искра зажигающая огонёк пытливости любознательности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>
                <a:latin typeface="Times New Roman" panose="02020603050405020304"/>
                <a:ea typeface="Calibri" panose="020F0502020204030204"/>
              </a:rPr>
              <a:t>В. А. Сухомлинский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ирина\Desktop\Для Ирины на сообщение\Работаю\на презентацию\DSCN214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442" y="260648"/>
            <a:ext cx="357875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ирина\Desktop\Для Ирины на сообщение\Работаю\на презентацию\DSCN21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2776096" cy="3846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ирина\Desktop\Для Ирины на сообщение\Работаю\на презентацию\DSCN214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780928"/>
            <a:ext cx="2687960" cy="3630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ирина\Desktop\Для Ирины на сообщение\Новая папка\sozdanie-animatsii-pic-1-18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28611" y1="41349" x2="28611" y2="41349"/>
                        <a14:foregroundMark x1="26500" y1="40836" x2="26500" y2="40836"/>
                        <a14:foregroundMark x1="63778" y1="17375" x2="63778" y2="17375"/>
                        <a14:foregroundMark x1="60500" y1="54106" x2="60500" y2="54106"/>
                        <a14:foregroundMark x1="61056" y1="57185" x2="61056" y2="58431"/>
                        <a14:foregroundMark x1="58944" y1="53886" x2="58944" y2="53886"/>
                        <a14:foregroundMark x1="75167" y1="42889" x2="75167" y2="42889"/>
                        <a14:foregroundMark x1="66667" y1="40836" x2="66667" y2="40836"/>
                        <a14:foregroundMark x1="65333" y1="44721" x2="65333" y2="44721"/>
                        <a14:foregroundMark x1="63611" y1="19208" x2="63611" y2="19208"/>
                        <a14:foregroundMark x1="69944" y1="65616" x2="69944" y2="65616"/>
                        <a14:foregroundMark x1="67278" y1="42155" x2="67278" y2="42155"/>
                        <a14:foregroundMark x1="70722" y1="64589" x2="70722" y2="64589"/>
                        <a14:foregroundMark x1="66667" y1="44941" x2="66667" y2="44941"/>
                        <a14:foregroundMark x1="63000" y1="16422" x2="63000" y2="16422"/>
                        <a14:foregroundMark x1="62056" y1="29399" x2="62056" y2="293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68" t="11292" r="22728" b="16054"/>
          <a:stretch>
            <a:fillRect/>
          </a:stretch>
        </p:blipFill>
        <p:spPr bwMode="auto">
          <a:xfrm>
            <a:off x="3562445" y="3789040"/>
            <a:ext cx="2019110" cy="211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«Прозрачный квадрат» или </a:t>
            </a:r>
            <a:br>
              <a:rPr lang="ru-RU" sz="3600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Нетающие льдинки озера </a:t>
            </a:r>
            <a:r>
              <a:rPr lang="ru-RU" sz="3600" b="1" dirty="0" err="1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Айс</a:t>
            </a:r>
            <a:r>
              <a:rPr lang="ru-RU" sz="3600" b="1" dirty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b="1" dirty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ирина\Desktop\РАБОТАЮ ЯНВАРЬ\РАБОТА пАШИНОЙ ИРИНЫ\Новая папка\Прозрачный квадрат для альбома\4_0.jpg"/>
          <p:cNvPicPr/>
          <p:nvPr/>
        </p:nvPicPr>
        <p:blipFill rotWithShape="1">
          <a:blip r:embed="rId2" cstate="print">
            <a:lum bright="-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65"/>
          <a:stretch>
            <a:fillRect/>
          </a:stretch>
        </p:blipFill>
        <p:spPr bwMode="auto">
          <a:xfrm>
            <a:off x="107504" y="1988840"/>
            <a:ext cx="4043784" cy="4069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ирина\Desktop\РАБОТАЮ ЯНВАРЬ\РАБОТА пАШИНОЙ ИРИНЫ\Новая папка\Прозрачный квадрат для альбома\11819148.png"/>
          <p:cNvPicPr/>
          <p:nvPr/>
        </p:nvPicPr>
        <p:blipFill rotWithShape="1">
          <a:blip r:embed="rId4" cstate="print">
            <a:lum bright="-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650" t="51763" r="50706" b="2625"/>
          <a:stretch>
            <a:fillRect/>
          </a:stretch>
        </p:blipFill>
        <p:spPr bwMode="auto">
          <a:xfrm>
            <a:off x="4716016" y="1878880"/>
            <a:ext cx="4060371" cy="42889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ирина\Desktop\Для Ирины на сообщение\Работаю\на презентацию\DSCN215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93"/>
          <a:stretch>
            <a:fillRect/>
          </a:stretch>
        </p:blipFill>
        <p:spPr bwMode="auto">
          <a:xfrm>
            <a:off x="179512" y="116632"/>
            <a:ext cx="3024336" cy="4104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ирина\Desktop\Для Ирины на сообщение\Работаю\на презентацию\DSCN215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81"/>
          <a:stretch>
            <a:fillRect/>
          </a:stretch>
        </p:blipFill>
        <p:spPr bwMode="auto">
          <a:xfrm>
            <a:off x="5940152" y="148126"/>
            <a:ext cx="2824103" cy="3640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ирина\Desktop\Для Ирины на сообщение\Работаю\на презентацию\DSCN215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784" y="3212976"/>
            <a:ext cx="4132431" cy="3207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ирина\Desktop\Для Ирины на сообщение\Новая папка\3880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92696"/>
            <a:ext cx="1811388" cy="181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81777"/>
          </a:xfrm>
        </p:spPr>
        <p:txBody>
          <a:bodyPr/>
          <a:lstStyle/>
          <a:p>
            <a:r>
              <a:rPr lang="ru-RU" sz="3600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«Прозрачная цифра»</a:t>
            </a:r>
            <a:endParaRPr lang="ru-RU" dirty="0"/>
          </a:p>
        </p:txBody>
      </p:sp>
      <p:pic>
        <p:nvPicPr>
          <p:cNvPr id="1026" name="Picture 2" descr="C:\Users\ирина\Desktop\8580f103-5be5-4871-b1b5-07483d8ebbfc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3"/>
          <a:stretch>
            <a:fillRect/>
          </a:stretch>
        </p:blipFill>
        <p:spPr bwMode="auto">
          <a:xfrm>
            <a:off x="5436096" y="908720"/>
            <a:ext cx="3454453" cy="327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рина\Desktop\Про-010-6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2000" y1="63333" x2="12000" y2="63333"/>
                        <a14:foregroundMark x1="12333" y1="40333" x2="12333" y2="40333"/>
                        <a14:foregroundMark x1="9833" y1="22667" x2="9833" y2="22667"/>
                        <a14:foregroundMark x1="7667" y1="18167" x2="7667" y2="18167"/>
                        <a14:foregroundMark x1="39333" y1="15833" x2="39333" y2="15833"/>
                        <a14:foregroundMark x1="40667" y1="15167" x2="40667" y2="15167"/>
                        <a14:foregroundMark x1="40833" y1="15000" x2="40833" y2="15000"/>
                        <a14:foregroundMark x1="44333" y1="26333" x2="44333" y2="26333"/>
                        <a14:foregroundMark x1="45000" y1="46833" x2="45000" y2="46833"/>
                        <a14:foregroundMark x1="46500" y1="79333" x2="46500" y2="79333"/>
                        <a14:foregroundMark x1="47333" y1="63167" x2="47333" y2="63167"/>
                        <a14:foregroundMark x1="14000" y1="70000" x2="14000" y2="70000"/>
                        <a14:foregroundMark x1="16000" y1="75500" x2="16000" y2="75500"/>
                        <a14:foregroundMark x1="15167" y1="81333" x2="15167" y2="81333"/>
                        <a14:foregroundMark x1="13000" y1="80333" x2="13000" y2="80333"/>
                        <a14:foregroundMark x1="10833" y1="49167" x2="10833" y2="49167"/>
                        <a14:foregroundMark x1="9167" y1="50000" x2="9167" y2="50000"/>
                        <a14:foregroundMark x1="10333" y1="57833" x2="10333" y2="57833"/>
                        <a14:foregroundMark x1="9333" y1="59167" x2="9333" y2="59167"/>
                        <a14:foregroundMark x1="9333" y1="35833" x2="9333" y2="35833"/>
                        <a14:foregroundMark x1="27500" y1="34000" x2="27500" y2="34000"/>
                        <a14:foregroundMark x1="26833" y1="65167" x2="26833" y2="65167"/>
                        <a14:foregroundMark x1="30833" y1="72833" x2="30833" y2="72833"/>
                        <a14:foregroundMark x1="39500" y1="73833" x2="39500" y2="73833"/>
                        <a14:foregroundMark x1="40000" y1="75167" x2="40000" y2="75167"/>
                        <a14:foregroundMark x1="38000" y1="70500" x2="38000" y2="70500"/>
                        <a14:foregroundMark x1="37167" y1="65167" x2="37167" y2="65167"/>
                        <a14:foregroundMark x1="36833" y1="56333" x2="36833" y2="56333"/>
                        <a14:foregroundMark x1="36833" y1="53667" x2="36833" y2="53667"/>
                        <a14:foregroundMark x1="20667" y1="29167" x2="20667" y2="29167"/>
                        <a14:foregroundMark x1="23500" y1="27667" x2="23500" y2="27667"/>
                        <a14:foregroundMark x1="29167" y1="26667" x2="29167" y2="26667"/>
                        <a14:foregroundMark x1="34167" y1="39000" x2="34167" y2="39000"/>
                        <a14:foregroundMark x1="36833" y1="42500" x2="36833" y2="42500"/>
                        <a14:foregroundMark x1="36000" y1="43500" x2="36000" y2="43500"/>
                        <a14:foregroundMark x1="70000" y1="33333" x2="70000" y2="33333"/>
                        <a14:foregroundMark x1="66667" y1="42167" x2="66667" y2="42167"/>
                        <a14:foregroundMark x1="58333" y1="54667" x2="58333" y2="54667"/>
                        <a14:foregroundMark x1="58500" y1="53000" x2="58500" y2="53000"/>
                        <a14:foregroundMark x1="57167" y1="71333" x2="57167" y2="71333"/>
                        <a14:foregroundMark x1="56333" y1="78167" x2="56333" y2="78167"/>
                        <a14:foregroundMark x1="68667" y1="69000" x2="68667" y2="69000"/>
                        <a14:foregroundMark x1="75500" y1="59333" x2="75500" y2="59333"/>
                        <a14:foregroundMark x1="79167" y1="60333" x2="79167" y2="60333"/>
                        <a14:foregroundMark x1="86833" y1="82000" x2="86833" y2="82000"/>
                        <a14:foregroundMark x1="86500" y1="82000" x2="86500" y2="82000"/>
                        <a14:foregroundMark x1="88500" y1="85000" x2="88500" y2="85000"/>
                        <a14:foregroundMark x1="53000" y1="80167" x2="53000" y2="80167"/>
                        <a14:foregroundMark x1="52500" y1="67167" x2="52500" y2="67167"/>
                        <a14:foregroundMark x1="52833" y1="50167" x2="52833" y2="50167"/>
                        <a14:foregroundMark x1="55500" y1="48500" x2="55500" y2="48500"/>
                        <a14:foregroundMark x1="55000" y1="33000" x2="55000" y2="33000"/>
                        <a14:foregroundMark x1="56833" y1="20500" x2="56833" y2="20500"/>
                        <a14:foregroundMark x1="60333" y1="15333" x2="60333" y2="15333"/>
                        <a14:foregroundMark x1="74833" y1="29167" x2="74833" y2="29167"/>
                        <a14:foregroundMark x1="67333" y1="22167" x2="67333" y2="22167"/>
                        <a14:foregroundMark x1="96000" y1="19833" x2="96000" y2="19833"/>
                        <a14:foregroundMark x1="92333" y1="18333" x2="92333" y2="18333"/>
                        <a14:foregroundMark x1="89833" y1="32333" x2="89833" y2="32333"/>
                        <a14:foregroundMark x1="92000" y1="23000" x2="92000" y2="23000"/>
                        <a14:foregroundMark x1="88833" y1="22000" x2="88833" y2="22000"/>
                        <a14:foregroundMark x1="90833" y1="43333" x2="90833" y2="43333"/>
                        <a14:foregroundMark x1="93333" y1="31833" x2="93333" y2="31833"/>
                        <a14:foregroundMark x1="94833" y1="31500" x2="94833" y2="31500"/>
                        <a14:foregroundMark x1="91500" y1="49167" x2="91500" y2="49167"/>
                        <a14:foregroundMark x1="82000" y1="74833" x2="82000" y2="74833"/>
                        <a14:foregroundMark x1="79500" y1="73833" x2="79500" y2="73833"/>
                        <a14:foregroundMark x1="72667" y1="71667" x2="72667" y2="71667"/>
                        <a14:foregroundMark x1="66167" y1="60333" x2="66167" y2="60333"/>
                        <a14:foregroundMark x1="69167" y1="53667" x2="69167" y2="53667"/>
                        <a14:foregroundMark x1="74667" y1="37000" x2="74667" y2="37000"/>
                        <a14:foregroundMark x1="82667" y1="28333" x2="82667" y2="28333"/>
                        <a14:foregroundMark x1="84167" y1="24667" x2="84167" y2="24667"/>
                        <a14:foregroundMark x1="82833" y1="42167" x2="82833" y2="4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7" t="9084" r="2205" b="11928"/>
          <a:stretch>
            <a:fillRect/>
          </a:stretch>
        </p:blipFill>
        <p:spPr bwMode="auto">
          <a:xfrm>
            <a:off x="755576" y="1154236"/>
            <a:ext cx="3352544" cy="278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ирина\Desktop\ПРозрачная цифра\prozr-cifra_p03_big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3605" b="74651" l="22250" r="27500">
                        <a14:foregroundMark x1="23083" y1="65581" x2="23083" y2="65581"/>
                        <a14:foregroundMark x1="25500" y1="65814" x2="25500" y2="65814"/>
                      </a14:backgroundRemoval>
                    </a14:imgEffect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309" t="63804" r="72602" b="25445"/>
          <a:stretch>
            <a:fillRect/>
          </a:stretch>
        </p:blipFill>
        <p:spPr bwMode="auto">
          <a:xfrm>
            <a:off x="6678589" y="4196541"/>
            <a:ext cx="1511300" cy="22313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C:\Users\ирина\Desktop\ПРозрачная цифра\prozr-cifra_p03_big.jpg"/>
          <p:cNvPicPr/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814" b="62791" l="73750" r="84750">
                        <a14:foregroundMark x1="81750" y1="56860" x2="81750" y2="56860"/>
                        <a14:foregroundMark x1="83500" y1="59070" x2="83500" y2="59070"/>
                        <a14:foregroundMark x1="82500" y1="61512" x2="82500" y2="61512"/>
                        <a14:foregroundMark x1="79833" y1="61163" x2="79833" y2="61163"/>
                        <a14:foregroundMark x1="76583" y1="61512" x2="76583" y2="61512"/>
                        <a14:foregroundMark x1="75000" y1="59419" x2="75000" y2="59419"/>
                        <a14:foregroundMark x1="76417" y1="56977" x2="76417" y2="56977"/>
                        <a14:foregroundMark x1="79083" y1="52674" x2="79083" y2="52674"/>
                        <a14:foregroundMark x1="80417" y1="54535" x2="80417" y2="54535"/>
                        <a14:foregroundMark x1="79583" y1="56977" x2="79583" y2="56977"/>
                        <a14:backgroundMark x1="79167" y1="53953" x2="79167" y2="53953"/>
                      </a14:backgroundRemoval>
                    </a14:imgEffect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988" t="50971" r="15163" b="36799"/>
          <a:stretch>
            <a:fillRect/>
          </a:stretch>
        </p:blipFill>
        <p:spPr bwMode="auto">
          <a:xfrm>
            <a:off x="3419872" y="4509120"/>
            <a:ext cx="2232660" cy="1520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C:\Users\ирина\Desktop\ПРозрачная цифра\prozr-cifra_p03_big.jpg"/>
          <p:cNvPicPr/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5349" b="96977" l="84750" r="90333">
                        <a14:backgroundMark x1="88083" y1="92558" x2="88083" y2="92558"/>
                        <a14:backgroundMark x1="88000" y1="91860" x2="88000" y2="91860"/>
                      </a14:backgroundRemoval>
                    </a14:imgEffect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847" t="85396" r="9527" b="2921"/>
          <a:stretch>
            <a:fillRect/>
          </a:stretch>
        </p:blipFill>
        <p:spPr bwMode="auto">
          <a:xfrm>
            <a:off x="925628" y="4183772"/>
            <a:ext cx="1506220" cy="22390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ирина\Desktop\Для Ирины на сообщение\Работаю\на презентацию\DSCN216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188518"/>
            <a:ext cx="3313826" cy="4421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ирина\Desktop\Для Ирины на сообщение\Работаю\на презентацию\DSCN216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7762"/>
            <a:ext cx="2664296" cy="4061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ирина\Desktop\Для Ирины на сообщение\Работаю\на презентацию\DSCN213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660" y="260648"/>
            <a:ext cx="2691130" cy="3585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ирина\Desktop\Для Ирины на сообщение\Новая папка\3880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2656"/>
            <a:ext cx="1811388" cy="181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69636" y="331742"/>
            <a:ext cx="5698976" cy="84998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«Игровизор»</a:t>
            </a:r>
            <a:endParaRPr lang="ru-RU" b="1" dirty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C:\Users\ирина\Desktop\Igr_P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28" y="1340768"/>
            <a:ext cx="4800091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ирина\Desktop\fce45537564fcb6c2034e346c134e773.jp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56" b="95923" l="540" r="48561">
                        <a14:foregroundMark x1="5036" y1="69305" x2="5036" y2="69305"/>
                        <a14:foregroundMark x1="45324" y1="60911" x2="45324" y2="60911"/>
                        <a14:foregroundMark x1="46763" y1="37170" x2="46763" y2="37170"/>
                        <a14:foregroundMark x1="1799" y1="10312" x2="1799" y2="10312"/>
                        <a14:foregroundMark x1="2698" y1="16547" x2="2698" y2="16547"/>
                        <a14:foregroundMark x1="1079" y1="23981" x2="1079" y2="23981"/>
                        <a14:foregroundMark x1="1259" y1="33333" x2="1259" y2="33333"/>
                        <a14:foregroundMark x1="47482" y1="23022" x2="47482" y2="23022"/>
                        <a14:foregroundMark x1="46942" y1="11271" x2="46942" y2="11271"/>
                        <a14:backgroundMark x1="1259" y1="7194" x2="1259" y2="7194"/>
                        <a14:backgroundMark x1="1079" y1="27098" x2="1079" y2="27098"/>
                        <a14:backgroundMark x1="1079" y1="33333" x2="1079" y2="33333"/>
                        <a14:backgroundMark x1="1079" y1="44844" x2="1079" y2="44844"/>
                      </a14:backgroundRemoval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32" r="52314" b="4534"/>
          <a:stretch>
            <a:fillRect/>
          </a:stretch>
        </p:blipFill>
        <p:spPr bwMode="auto">
          <a:xfrm>
            <a:off x="5868144" y="1484784"/>
            <a:ext cx="2448272" cy="34745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/>
        </p:nvGraphicFramePr>
        <p:xfrm>
          <a:off x="457200" y="1600200"/>
          <a:ext cx="8219256" cy="48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332656"/>
            <a:ext cx="9036496" cy="150246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что следует обратить внимание </a:t>
            </a:r>
            <a:br>
              <a:rPr lang="ru-RU" sz="32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32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время занятий с детьми по играм </a:t>
            </a:r>
            <a:r>
              <a:rPr lang="ru-RU" sz="3200" b="1" dirty="0" err="1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Воскобовича</a:t>
            </a:r>
            <a:endParaRPr lang="ru-RU" sz="3200" b="1" dirty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DB3317-95E3-4E0D-820F-C3D8BDFD88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DDDB3317-95E3-4E0D-820F-C3D8BDFD88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747184-926B-4BC7-9CBC-21BDCBA605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80747184-926B-4BC7-9CBC-21BDCBA605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73E511-5D54-4D3D-8ADF-0328E3BFA0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CB73E511-5D54-4D3D-8ADF-0328E3BFA0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892FF7-21FD-4854-8541-27E1B6DFDE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94892FF7-21FD-4854-8541-27E1B6DFDE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ирина\Desktop\Новая папка\6244233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5736" y="5173371"/>
            <a:ext cx="577049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Виктор </a:t>
            </a:r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Августович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Кайе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ирина\Desktop\РАБОТАЮ ЯНВАРЬ\РАБОТА пАШИНОЙ ИРИНЫ\материал НА ГМО\Новая папка\виктор кай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226" y="404664"/>
            <a:ext cx="5715000" cy="4286250"/>
          </a:xfrm>
          <a:prstGeom prst="rect">
            <a:avLst/>
          </a:prstGeom>
          <a:ln w="127000" cap="sq">
            <a:solidFill>
              <a:srgbClr val="CCECFF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36384" y="153506"/>
            <a:ext cx="3959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Задачи</a:t>
            </a:r>
            <a:endParaRPr lang="ru-RU" dirty="0"/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755576" y="799837"/>
            <a:ext cx="7802776" cy="1189003"/>
          </a:xfrm>
          <a:prstGeom prst="downArrowCallout">
            <a:avLst/>
          </a:prstGeom>
          <a:ln w="57150">
            <a:solidFill>
              <a:srgbClr val="0099FF"/>
            </a:solidFill>
            <a:prstDash val="sysDot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48260" algn="just">
              <a:lnSpc>
                <a:spcPct val="115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b="1" dirty="0"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формируют  и развивают восприятие, концентрацию  внимания, памяти, воображения; оказывают стимулирующее  влияние  на развитие </a:t>
            </a:r>
            <a:r>
              <a:rPr lang="ru-RU" b="1" dirty="0" smtClean="0"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речи</a:t>
            </a:r>
            <a:endParaRPr lang="ru-RU" sz="1400" b="1" dirty="0">
              <a:ea typeface="Calibri" panose="020F0502020204030204"/>
              <a:cs typeface="Times New Roman" panose="02020603050405020304"/>
            </a:endParaRPr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755576" y="2053083"/>
            <a:ext cx="7776864" cy="1087885"/>
          </a:xfrm>
          <a:prstGeom prst="downArrowCallout">
            <a:avLst/>
          </a:prstGeom>
          <a:ln w="57150">
            <a:solidFill>
              <a:srgbClr val="0099FF"/>
            </a:solidFill>
            <a:prstDash val="sysDot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a typeface="Calibri" panose="020F0502020204030204"/>
                <a:cs typeface="Times New Roman" panose="02020603050405020304"/>
              </a:rPr>
              <a:t> </a:t>
            </a:r>
            <a:endParaRPr lang="ru-RU" sz="1100" dirty="0">
              <a:ea typeface="Calibri" panose="020F0502020204030204"/>
              <a:cs typeface="Times New Roman" panose="02020603050405020304"/>
            </a:endParaRPr>
          </a:p>
          <a:p>
            <a:pPr marL="48260" algn="just">
              <a:lnSpc>
                <a:spcPct val="115000"/>
              </a:lnSpc>
              <a:spcAft>
                <a:spcPts val="0"/>
              </a:spcAft>
              <a:tabLst>
                <a:tab pos="180340" algn="l"/>
                <a:tab pos="270510" algn="l"/>
              </a:tabLst>
            </a:pPr>
            <a:r>
              <a:rPr lang="ru-RU" b="1" dirty="0"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формируют  творческое объёмно – пространственное  и ассоциативное мышление, сенсомоторные координации</a:t>
            </a:r>
            <a:endParaRPr lang="ru-RU" b="1" dirty="0">
              <a:ea typeface="Calibri" panose="020F0502020204030204"/>
              <a:cs typeface="Times New Roman" panose="02020603050405020304"/>
            </a:endParaRPr>
          </a:p>
          <a:p>
            <a:pPr marL="48260" algn="just">
              <a:lnSpc>
                <a:spcPct val="115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1400" dirty="0"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 </a:t>
            </a:r>
            <a:endParaRPr lang="ru-RU" sz="1100" dirty="0">
              <a:ea typeface="Calibri" panose="020F0502020204030204"/>
              <a:cs typeface="Times New Roman" panose="02020603050405020304"/>
            </a:endParaRP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781488" y="3140968"/>
            <a:ext cx="7776864" cy="1152128"/>
          </a:xfrm>
          <a:prstGeom prst="downArrowCallout">
            <a:avLst/>
          </a:prstGeom>
          <a:ln w="57150">
            <a:solidFill>
              <a:srgbClr val="0099FF"/>
            </a:solidFill>
            <a:prstDash val="sysDot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формируют исследовательское поведение, поисковую деятельность и такие волевые качества, как аккуратность, сосредоточенность, усидчивость, терпение</a:t>
            </a:r>
            <a:endParaRPr lang="ru-RU" b="1" dirty="0">
              <a:ea typeface="Calibri" panose="020F0502020204030204"/>
              <a:cs typeface="Times New Roman" panose="02020603050405020304"/>
            </a:endParaRPr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827584" y="5446457"/>
            <a:ext cx="7776864" cy="1405027"/>
          </a:xfrm>
          <a:prstGeom prst="downArrowCallout">
            <a:avLst/>
          </a:prstGeom>
          <a:ln w="57150">
            <a:solidFill>
              <a:srgbClr val="0099FF"/>
            </a:solidFill>
            <a:prstDash val="sysDot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48260" algn="just">
              <a:lnSpc>
                <a:spcPct val="115000"/>
              </a:lnSpc>
              <a:spcAft>
                <a:spcPts val="0"/>
              </a:spcAft>
              <a:tabLst>
                <a:tab pos="270510" algn="l"/>
              </a:tabLst>
            </a:pPr>
            <a:endParaRPr lang="ru-RU" dirty="0" smtClean="0">
              <a:latin typeface="Times New Roman" panose="02020603050405020304"/>
              <a:ea typeface="Calibri" panose="020F0502020204030204"/>
              <a:cs typeface="Times New Roman" panose="02020603050405020304"/>
            </a:endParaRPr>
          </a:p>
          <a:p>
            <a:pPr marL="48260" algn="just">
              <a:lnSpc>
                <a:spcPct val="115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b="1" dirty="0" smtClean="0"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развивают  </a:t>
            </a:r>
            <a:r>
              <a:rPr lang="ru-RU" b="1" dirty="0"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фантазию, воображение, глазомер, архитектурно – художественный  вкус, творческое начало,  индивидуальность в сочетании с умением работать в коллективе сверстников</a:t>
            </a:r>
            <a:endParaRPr lang="ru-RU" b="1" dirty="0">
              <a:ea typeface="Calibri" panose="020F0502020204030204"/>
              <a:cs typeface="Times New Roman" panose="0202060305040502030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 </a:t>
            </a:r>
            <a:endParaRPr lang="ru-RU" sz="1000" dirty="0">
              <a:ea typeface="Calibri" panose="020F0502020204030204"/>
              <a:cs typeface="Times New Roman" panose="02020603050405020304"/>
            </a:endParaRPr>
          </a:p>
        </p:txBody>
      </p:sp>
      <p:sp>
        <p:nvSpPr>
          <p:cNvPr id="14" name="Выноска со стрелкой вниз 13"/>
          <p:cNvSpPr/>
          <p:nvPr/>
        </p:nvSpPr>
        <p:spPr>
          <a:xfrm>
            <a:off x="827584" y="4293096"/>
            <a:ext cx="7730768" cy="1153361"/>
          </a:xfrm>
          <a:prstGeom prst="downArrowCallout">
            <a:avLst/>
          </a:prstGeom>
          <a:ln w="57150">
            <a:solidFill>
              <a:srgbClr val="0099FF"/>
            </a:solidFill>
            <a:prstDash val="sysDot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48260" algn="just">
              <a:lnSpc>
                <a:spcPct val="115000"/>
              </a:lnSpc>
              <a:spcAft>
                <a:spcPts val="0"/>
              </a:spcAft>
              <a:tabLst>
                <a:tab pos="270510" algn="l"/>
              </a:tabLst>
            </a:pPr>
            <a:endParaRPr lang="ru-RU" dirty="0" smtClean="0">
              <a:latin typeface="Times New Roman" panose="02020603050405020304"/>
              <a:ea typeface="Calibri" panose="020F0502020204030204"/>
              <a:cs typeface="Times New Roman" panose="02020603050405020304"/>
            </a:endParaRPr>
          </a:p>
          <a:p>
            <a:pPr marL="48260" algn="just">
              <a:lnSpc>
                <a:spcPct val="115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b="1" dirty="0" smtClean="0"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развивают  </a:t>
            </a:r>
            <a:r>
              <a:rPr lang="ru-RU" b="1" dirty="0"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умения сравнивать, сопоставлять, анализировать,  моделировать цвета и предметы</a:t>
            </a:r>
            <a:endParaRPr lang="ru-RU" sz="1400" b="1" dirty="0">
              <a:ea typeface="Calibri" panose="020F0502020204030204"/>
              <a:cs typeface="Times New Roman" panose="02020603050405020304"/>
            </a:endParaRPr>
          </a:p>
          <a:p>
            <a:pPr marL="48260" algn="just">
              <a:lnSpc>
                <a:spcPct val="115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dirty="0"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 </a:t>
            </a:r>
            <a:endParaRPr lang="ru-RU" sz="1400" dirty="0">
              <a:ea typeface="Calibri" panose="020F0502020204030204"/>
              <a:cs typeface="Times New Roman" panose="0202060305040502030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a typeface="Calibri" panose="020F0502020204030204"/>
                <a:cs typeface="Times New Roman" panose="02020603050405020304"/>
              </a:rPr>
              <a:t> </a:t>
            </a:r>
            <a:endParaRPr lang="ru-RU" sz="1400" dirty="0">
              <a:ea typeface="Calibri" panose="020F0502020204030204"/>
              <a:cs typeface="Times New Roman" panose="0202060305040502030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11" grpId="0" animBg="1"/>
      <p:bldP spid="12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8820" y="-48659"/>
            <a:ext cx="6275040" cy="73776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r>
              <a:rPr lang="ru-RU" b="1" dirty="0" err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Кайе</a:t>
            </a:r>
            <a:endParaRPr lang="ru-RU" b="1" dirty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3872" y="836712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graphicFrame>
        <p:nvGraphicFramePr>
          <p:cNvPr id="2" name="Схема 1"/>
          <p:cNvGraphicFramePr/>
          <p:nvPr/>
        </p:nvGraphicFramePr>
        <p:xfrm>
          <a:off x="539552" y="620688"/>
          <a:ext cx="8064896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4" descr="C:\Users\ирина\Desktop\РАБОТАЮ ЯНВАРЬ\РАБОТА пАШИНОЙ ИРИНЫ\материал НА ГМО\Новая папка\колечки кайе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436" y="2852936"/>
            <a:ext cx="1949568" cy="148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graphicEl>
                                              <a:dgm id="{C7568E55-AB00-4DCF-AB34-99242035E18C}"/>
                                            </p:graphic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graphicEl>
                                              <a:dgm id="{1342E5D9-8099-4E3B-9326-B34E8D3B6C01}"/>
                                            </p:graphic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graphicEl>
                                              <a:dgm id="{7D9548B3-CB38-4F02-872B-67C0ADC60483}"/>
                                            </p:graphic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graphicEl>
                                              <a:dgm id="{D9309847-0104-4F5F-B15C-241D795077F2}"/>
                                            </p:graphic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graphicEl>
                                              <a:dgm id="{D9B7FCB7-0137-401A-8D5D-C87D5C233A24}"/>
                                            </p:graphic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graphicEl>
                                              <a:dgm id="{48847ACE-66E1-4A9F-916D-FF715EFCFE85}"/>
                                            </p:graphic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рина\Desktop\Новая папка\krasivie-fony-dlya-prezentacii-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56"/>
            <a:ext cx="9144000" cy="686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/>
        </p:nvGraphicFramePr>
        <p:xfrm>
          <a:off x="107504" y="1212934"/>
          <a:ext cx="8928992" cy="5528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11407" y="116632"/>
            <a:ext cx="8729145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дошкольного образования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ирина\Desktop\Новая папка\razvitie-logiki-u-detey-6-7-let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9833" y1="78250" x2="49833" y2="78250"/>
                        <a14:foregroundMark x1="43167" y1="88750" x2="43167" y2="88750"/>
                        <a14:foregroundMark x1="31167" y1="93250" x2="31167" y2="93250"/>
                        <a14:foregroundMark x1="20167" y1="78750" x2="20167" y2="78750"/>
                        <a14:foregroundMark x1="19667" y1="86750" x2="19667" y2="86750"/>
                        <a14:foregroundMark x1="14333" y1="85750" x2="14333" y2="85750"/>
                        <a14:foregroundMark x1="13333" y1="85750" x2="13333" y2="85750"/>
                        <a14:foregroundMark x1="10667" y1="93750" x2="10667" y2="93750"/>
                        <a14:foregroundMark x1="60333" y1="91250" x2="60333" y2="91250"/>
                        <a14:foregroundMark x1="71333" y1="91250" x2="71333" y2="91250"/>
                        <a14:foregroundMark x1="86000" y1="94750" x2="86000" y2="94750"/>
                        <a14:foregroundMark x1="84667" y1="79750" x2="84667" y2="79750"/>
                        <a14:foregroundMark x1="79000" y1="65750" x2="79000" y2="65750"/>
                        <a14:foregroundMark x1="69667" y1="83250" x2="69667" y2="83250"/>
                        <a14:foregroundMark x1="56500" y1="78750" x2="56500" y2="78750"/>
                        <a14:foregroundMark x1="24167" y1="74750" x2="24167" y2="74750"/>
                        <a14:foregroundMark x1="24833" y1="97750" x2="24833" y2="97750"/>
                        <a14:foregroundMark x1="9000" y1="96750" x2="9000" y2="96750"/>
                        <a14:foregroundMark x1="12333" y1="88250" x2="12333" y2="88250"/>
                        <a14:foregroundMark x1="85333" y1="92250" x2="85333" y2="92250"/>
                        <a14:foregroundMark x1="71333" y1="94750" x2="71333" y2="94750"/>
                        <a14:foregroundMark x1="62667" y1="89750" x2="62667" y2="89750"/>
                        <a14:foregroundMark x1="66333" y1="80750" x2="66333" y2="80750"/>
                        <a14:foregroundMark x1="68000" y1="93250" x2="68000" y2="93250"/>
                        <a14:foregroundMark x1="79000" y1="80250" x2="79000" y2="80250"/>
                        <a14:foregroundMark x1="95667" y1="95750" x2="95667" y2="95750"/>
                        <a14:foregroundMark x1="21167" y1="77250" x2="21167" y2="77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69" r="4902"/>
          <a:stretch>
            <a:fillRect/>
          </a:stretch>
        </p:blipFill>
        <p:spPr bwMode="auto">
          <a:xfrm>
            <a:off x="0" y="0"/>
            <a:ext cx="1636170" cy="121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4676BD0-07E2-465F-9541-687DB24026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A4676BD0-07E2-465F-9541-687DB24026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5C502F0-E4DA-4F30-894C-CD0A32F17E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35C502F0-E4DA-4F30-894C-CD0A32F17E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58C1398-A0C9-4A73-A5B2-CAFEC1516A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graphicEl>
                                              <a:dgm id="{958C1398-A0C9-4A73-A5B2-CAFEC1516A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B909AC9-01D6-4D09-AA99-0B36742828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3B909AC9-01D6-4D09-AA99-0B36742828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6C30D7D-E6EF-4E14-9229-E81C1ECF5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56C30D7D-E6EF-4E14-9229-E81C1ECF55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4081E4-2995-4DC8-A2CF-2FBBFE7831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graphicEl>
                                              <a:dgm id="{DB4081E4-2995-4DC8-A2CF-2FBBFE7831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EFDD3AC-5DB1-4E51-B15D-71467042BF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">
                                            <p:graphicEl>
                                              <a:dgm id="{CEFDD3AC-5DB1-4E51-B15D-71467042BF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966E199-25B2-4629-AF5A-FD3971BE05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">
                                            <p:graphicEl>
                                              <a:dgm id="{D966E199-25B2-4629-AF5A-FD3971BE05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3887" y="332656"/>
            <a:ext cx="8819530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Радужный </a:t>
            </a: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речной, лесной, солнечный ) лабиринт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ирина\Desktop\РАБОТАЮ ЯНВАРЬ\РАБОТА пАШИНОЙ ИРИНЫ\Новая папка (2)\Новая папка\радужный лабиринт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7345"/>
            <a:ext cx="2533172" cy="253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ирина\Desktop\РАБОТАЮ ЯНВАРЬ\РАБОТА пАШИНОЙ ИРИНЫ\Новая папка (2)\Новая папка\солнечный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000" b="80400" l="9600" r="90800">
                        <a14:backgroundMark x1="15200" y1="52000" x2="14600" y2="52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42" t="16880" r="8575" b="19637"/>
          <a:stretch>
            <a:fillRect/>
          </a:stretch>
        </p:blipFill>
        <p:spPr bwMode="auto">
          <a:xfrm>
            <a:off x="2558774" y="3068960"/>
            <a:ext cx="4026451" cy="315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ирина\Desktop\РАБОТАЮ ЯНВАРЬ\РАБОТА пАШИНОЙ ИРИНЫ\Новая папка (2)\Новая папка\лесной лабиринт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11692" y1="47007" x2="11692" y2="470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568" y="563488"/>
            <a:ext cx="3888432" cy="339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332656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57" y="-157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ирина\Desktop\РАБОТАЮ ЯНВАРЬ\РАБОТА пАШИНОЙ ИРИНЫ\Новая папка (2)\Новая папка\стройкай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105" y="1556792"/>
            <a:ext cx="4247364" cy="2808312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ирина\Desktop\РАБОТАЮ ЯНВАРЬ\РАБОТА пАШИНОЙ ИРИНЫ\Новая папка (2)\Новая папка\визитка_кае_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834" b="100000" l="9546" r="925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42" t="23200" r="7385"/>
          <a:stretch>
            <a:fillRect/>
          </a:stretch>
        </p:blipFill>
        <p:spPr bwMode="auto">
          <a:xfrm rot="324278">
            <a:off x="386582" y="3188447"/>
            <a:ext cx="5019848" cy="3104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517322"/>
            <a:ext cx="7344816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1"/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Строительный набор «</a:t>
            </a:r>
            <a:r>
              <a:rPr lang="ru-RU" sz="32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СтройКайе</a:t>
            </a: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261975"/>
            <a:ext cx="7992888" cy="61927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«Зелёные поляны», «Мосты и берега»</a:t>
            </a:r>
            <a:endParaRPr lang="ru-RU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Calibri" panose="020F0502020204030204"/>
              <a:cs typeface="Times New Roman" panose="02020603050405020304"/>
            </a:endParaRPr>
          </a:p>
        </p:txBody>
      </p:sp>
      <p:pic>
        <p:nvPicPr>
          <p:cNvPr id="10" name="Picture 3" descr="C:\Users\ирина\Desktop\РАБОТАЮ ЯНВАРЬ\РАБОТА пАШИНОЙ ИРИНЫ\Новая папка (2)\Новая папка\4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69" t="4858" r="6816" b="6199"/>
          <a:stretch>
            <a:fillRect/>
          </a:stretch>
        </p:blipFill>
        <p:spPr bwMode="auto">
          <a:xfrm>
            <a:off x="6228184" y="1124744"/>
            <a:ext cx="2272082" cy="32729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ирина\Desktop\РАБОТАЮ ЯНВАРЬ\РАБОТА пАШИНОЙ ИРИНЫ\Новая папка (2)\Новая папка\razvivashki1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" t="7468" r="70172" b="7538"/>
          <a:stretch>
            <a:fillRect/>
          </a:stretch>
        </p:blipFill>
        <p:spPr bwMode="auto">
          <a:xfrm>
            <a:off x="539552" y="1124744"/>
            <a:ext cx="2232248" cy="33494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ирина\Desktop\РАБОТАЮ ЯНВАРЬ\РАБОТА пАШИНОЙ ИРИНЫ\Новая папка (2)\Новая папка\мосты и берега.g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3194" b="4126"/>
          <a:stretch>
            <a:fillRect/>
          </a:stretch>
        </p:blipFill>
        <p:spPr bwMode="auto">
          <a:xfrm>
            <a:off x="3275856" y="2517746"/>
            <a:ext cx="2296582" cy="32729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88640"/>
            <a:ext cx="8964488" cy="13437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1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Развивающая предметно – игровая система </a:t>
            </a: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«Соты Кайе»</a:t>
            </a:r>
            <a:endParaRPr lang="ru-RU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</p:txBody>
      </p:sp>
      <p:pic>
        <p:nvPicPr>
          <p:cNvPr id="9" name="Picture 2" descr="C:\Users\ирина\Desktop\РАБОТАЮ ЯНВАРЬ\РАБОТА пАШИНОЙ ИРИНЫ\Новая папка (2)\Новая папка\e56eeb9acd850716cecf6635c21ec1e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1351265"/>
            <a:ext cx="5832648" cy="52639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404664"/>
            <a:ext cx="463825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играть в соты Кайе</a:t>
            </a:r>
            <a:endParaRPr lang="ru-RU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" descr="C:\Users\ирина\Desktop\РАБОТАЮ ЯНВАРЬ\РАБОТА пАШИНОЙ ИРИНЫ\Новая папка (2)\Новая папка\soti_kaye_400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79803"/>
            <a:ext cx="4481208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ирина\Desktop\РАБОТАЮ ЯНВАРЬ\РАБОТА пАШИНОЙ ИРИНЫ\Новая папка (2)\Новая папка\soti_kaye_400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276" y="3573016"/>
            <a:ext cx="4022781" cy="28442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65980" y="548680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ирина\Desktop\Для Ирины на сообщение\фото на конференцию\5 декабря\DSCN219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28470"/>
            <a:ext cx="4861188" cy="3288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ирина\Desktop\Для Ирины на сообщение\фото на конференцию\5 декабря\DSCN219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3212976"/>
            <a:ext cx="4519940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5" name="Picture 3" descr="C:\Users\ирина\Desktop\Новая папка\img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959" l="0" r="99413">
                        <a14:foregroundMark x1="68915" y1="32245" x2="68915" y2="32245"/>
                        <a14:foregroundMark x1="79179" y1="49796" x2="79179" y2="49796"/>
                        <a14:foregroundMark x1="76246" y1="58367" x2="76246" y2="58367"/>
                        <a14:foregroundMark x1="85630" y1="68980" x2="85630" y2="68980"/>
                        <a14:foregroundMark x1="78592" y1="71837" x2="78592" y2="71837"/>
                        <a14:foregroundMark x1="74487" y1="74286" x2="74487" y2="74286"/>
                        <a14:foregroundMark x1="71261" y1="80000" x2="71261" y2="80000"/>
                        <a14:foregroundMark x1="70088" y1="87347" x2="70088" y2="87347"/>
                        <a14:foregroundMark x1="72727" y1="68980" x2="72727" y2="68980"/>
                        <a14:foregroundMark x1="82405" y1="71020" x2="82405" y2="71020"/>
                        <a14:foregroundMark x1="88563" y1="57959" x2="88563" y2="57959"/>
                        <a14:foregroundMark x1="85337" y1="63265" x2="85337" y2="63265"/>
                        <a14:foregroundMark x1="88563" y1="63673" x2="88563" y2="63673"/>
                        <a14:foregroundMark x1="87683" y1="55918" x2="87683" y2="55918"/>
                        <a14:foregroundMark x1="82991" y1="17959" x2="82991" y2="179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74" y="4653136"/>
            <a:ext cx="2415241" cy="173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ирина\Desktop\Новая папка\6244233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50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ирина\Desktop\РАБОТАЮ ЯНВАРЬ\РАБОТА пАШИНОЙ ИРИНЫ\Новая папка (2)\Новая папка\caleb-gattegno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357"/>
            <a:ext cx="3816848" cy="5603133"/>
          </a:xfrm>
          <a:prstGeom prst="rect">
            <a:avLst/>
          </a:prstGeom>
          <a:ln w="127000" cap="sq">
            <a:solidFill>
              <a:srgbClr val="CCECFF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75856" y="5881626"/>
            <a:ext cx="304237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Калеб</a:t>
            </a: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Гаттегно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ирина\Desktop\РАБОТАЮ ЯНВАРЬ\РАБОТА пАШИНОЙ ИРИНЫ\Новая папка (2)\Новая папка\6c7a1febb8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2833" y1="75000" x2="72833" y2="75000"/>
                        <a14:foregroundMark x1="16833" y1="42500" x2="16833" y2="42500"/>
                        <a14:foregroundMark x1="90833" y1="65500" x2="90833" y2="65500"/>
                        <a14:backgroundMark x1="48667" y1="67833" x2="48667" y2="67833"/>
                        <a14:backgroundMark x1="54667" y1="67833" x2="54667" y2="67833"/>
                        <a14:backgroundMark x1="86667" y1="56333" x2="86667" y2="56333"/>
                        <a14:backgroundMark x1="95167" y1="52833" x2="95167" y2="52833"/>
                        <a14:backgroundMark x1="74000" y1="59667" x2="74000" y2="59667"/>
                        <a14:backgroundMark x1="82000" y1="67000" x2="82000" y2="6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20678"/>
            <a:ext cx="4777110" cy="4777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548680"/>
            <a:ext cx="695838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Математический планшет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" descr="C:\Users\ирина\Desktop\РАБОТАЮ ЯНВАРЬ\РАБОТА пАШИНОЙ ИРИНЫ\Новая папка (2)\Новая папка\a622628a16a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434" y="2420889"/>
            <a:ext cx="3180046" cy="3174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ирина\Desktop\РАБОТАЮ ЯНВАРЬ\РАБОТА пАШИНОЙ ИРИНЫ\Новая папка\математический планшет\906abce3e3f11366932c8c7b897b40b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2" y="1412776"/>
            <a:ext cx="5464169" cy="35273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88640"/>
            <a:ext cx="8928992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игр и заданий </a:t>
            </a:r>
            <a:endParaRPr lang="ru-RU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математическим планшетом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3" descr="C:\Users\ирина\Desktop\РАБОТАЮ ЯНВАРЬ\РАБОТА пАШИНОЙ ИРИНЫ\Новая папка\математический планшет\a609cd58e2dfb7ff6f73440298fb71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154" y="3038021"/>
            <a:ext cx="3404801" cy="35778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7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31840" y="450099"/>
            <a:ext cx="4599016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Calibri" panose="020F0502020204030204"/>
              </a:rPr>
              <a:t>Палочки </a:t>
            </a:r>
            <a:r>
              <a:rPr lang="ru-RU" sz="44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Calibri" panose="020F0502020204030204"/>
              </a:rPr>
              <a:t>Гранна</a:t>
            </a: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Calibri" panose="020F0502020204030204"/>
              </a:rPr>
              <a:t> 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HP\Desktop\nastolnaya-igra-granna-palochki!Large.jpg"/>
          <p:cNvPicPr>
            <a:picLocks noChangeAspect="1" noChangeArrowheads="1"/>
          </p:cNvPicPr>
          <p:nvPr/>
        </p:nvPicPr>
        <p:blipFill>
          <a:blip r:embed="rId2" cstate="print"/>
          <a:srcRect l="2520" t="3468" r="15581" b="6368"/>
          <a:stretch>
            <a:fillRect/>
          </a:stretch>
        </p:blipFill>
        <p:spPr bwMode="auto">
          <a:xfrm>
            <a:off x="1673678" y="1340768"/>
            <a:ext cx="6210690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ирина\Desktop\Новая папка\krasivie-fony-dlya-prezentacii-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8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0"/>
            <a:ext cx="838345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Виды логико- математических игр </a:t>
            </a:r>
            <a:endParaRPr lang="ru-RU" sz="36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202287" y="678370"/>
          <a:ext cx="8941713" cy="6206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07DA1CC-C19F-4EAC-8181-CEDAEAEFAB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dgm id="{A07DA1CC-C19F-4EAC-8181-CEDAEAEFAB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1886216-06D5-411E-9CAC-50975D8B57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graphicEl>
                                              <a:dgm id="{F1886216-06D5-411E-9CAC-50975D8B57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82F990D-49EA-4A86-BAC1-13E79B1DF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graphicEl>
                                              <a:dgm id="{782F990D-49EA-4A86-BAC1-13E79B1DFF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7800CC4-035B-4BEA-A95E-7B23C8EEBE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graphicEl>
                                              <a:dgm id="{A7800CC4-035B-4BEA-A95E-7B23C8EEBE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DCBB02B-904B-4176-97FA-B0986F8906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graphicEl>
                                              <a:dgm id="{7DCBB02B-904B-4176-97FA-B0986F8906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26934D5-2B18-4415-8095-BADA595B58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graphicEl>
                                              <a:dgm id="{C26934D5-2B18-4415-8095-BADA595B58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14BFE09-60CE-4B18-8EEA-20AFA906A3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graphicEl>
                                              <a:dgm id="{414BFE09-60CE-4B18-8EEA-20AFA906A3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D168C30-6E00-4C2F-ADF8-C50003A88A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graphicEl>
                                              <a:dgm id="{ED168C30-6E00-4C2F-ADF8-C50003A88A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380BE55-EFAA-4CF6-BA20-43EE34B1C5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graphicEl>
                                              <a:dgm id="{B380BE55-EFAA-4CF6-BA20-43EE34B1C5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E5C133F-3967-48BE-B200-BD5FF85403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graphicEl>
                                              <a:dgm id="{0E5C133F-3967-48BE-B200-BD5FF85403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B7DFF4C-AF3C-43B1-AA84-01C8DE0F4F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graphicEl>
                                              <a:dgm id="{FB7DFF4C-AF3C-43B1-AA84-01C8DE0F4F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4944984-7C63-41BE-87D2-745716FD20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9">
                                            <p:graphicEl>
                                              <a:dgm id="{64944984-7C63-41BE-87D2-745716FD20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A7B8CED-9C4C-415B-A5D5-76E67A71B7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9">
                                            <p:graphicEl>
                                              <a:dgm id="{4A7B8CED-9C4C-415B-A5D5-76E67A71B7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E8C0FFC-BBB0-4B88-9C8C-6A32327155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9">
                                            <p:graphicEl>
                                              <a:dgm id="{7E8C0FFC-BBB0-4B88-9C8C-6A32327155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A0B6F7F-60E4-4D27-B809-D0CA1728AE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9">
                                            <p:graphicEl>
                                              <a:dgm id="{0A0B6F7F-60E4-4D27-B809-D0CA1728AE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260648"/>
            <a:ext cx="5256584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</a:rPr>
              <a:t>Достоинства игры</a:t>
            </a:r>
            <a:endParaRPr lang="ru-RU" sz="44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HP\Desktop\404687_640.853x1105.jpg"/>
          <p:cNvPicPr>
            <a:picLocks noChangeAspect="1" noChangeArrowheads="1"/>
          </p:cNvPicPr>
          <p:nvPr/>
        </p:nvPicPr>
        <p:blipFill>
          <a:blip r:embed="rId2" cstate="print"/>
          <a:srcRect l="13814" r="11099" b="8313"/>
          <a:stretch>
            <a:fillRect/>
          </a:stretch>
        </p:blipFill>
        <p:spPr bwMode="auto">
          <a:xfrm>
            <a:off x="8172400" y="0"/>
            <a:ext cx="648072" cy="11432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051" name="Picture 3" descr="C:\Users\HP\Desktop\nastolnaja-igra-granna-palochki (1).jpg"/>
          <p:cNvPicPr>
            <a:picLocks noChangeAspect="1" noChangeArrowheads="1"/>
          </p:cNvPicPr>
          <p:nvPr/>
        </p:nvPicPr>
        <p:blipFill>
          <a:blip r:embed="rId3" cstate="print"/>
          <a:srcRect l="31987" r="30213"/>
          <a:stretch>
            <a:fillRect/>
          </a:stretch>
        </p:blipFill>
        <p:spPr bwMode="auto">
          <a:xfrm>
            <a:off x="251520" y="0"/>
            <a:ext cx="729764" cy="12034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aphicFrame>
        <p:nvGraphicFramePr>
          <p:cNvPr id="10" name="Схема 9"/>
          <p:cNvGraphicFramePr/>
          <p:nvPr/>
        </p:nvGraphicFramePr>
        <p:xfrm>
          <a:off x="395536" y="1412776"/>
          <a:ext cx="842493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626F244-5375-4D12-8E04-3BAC99DCB2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graphicEl>
                                              <a:dgm id="{D626F244-5375-4D12-8E04-3BAC99DCB2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graphicEl>
                                              <a:dgm id="{D626F244-5375-4D12-8E04-3BAC99DCB2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D1D1325-0C81-47D3-8D5C-A713620CF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>
                                            <p:graphicEl>
                                              <a:dgm id="{AD1D1325-0C81-47D3-8D5C-A713620CF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>
                                            <p:graphicEl>
                                              <a:dgm id="{AD1D1325-0C81-47D3-8D5C-A713620CF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21F3C87-0B47-4D16-AC06-AB6C1B7E5A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>
                                            <p:graphicEl>
                                              <a:dgm id="{D21F3C87-0B47-4D16-AC06-AB6C1B7E5A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>
                                            <p:graphicEl>
                                              <a:dgm id="{D21F3C87-0B47-4D16-AC06-AB6C1B7E5A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46F5D67-3545-47A2-A319-534E29714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>
                                            <p:graphicEl>
                                              <a:dgm id="{546F5D67-3545-47A2-A319-534E29714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>
                                            <p:graphicEl>
                                              <a:dgm id="{546F5D67-3545-47A2-A319-534E29714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D7BF223-A421-44D9-9E2A-C98BD80EA0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>
                                            <p:graphicEl>
                                              <a:dgm id="{4D7BF223-A421-44D9-9E2A-C98BD80EA0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>
                                            <p:graphicEl>
                                              <a:dgm id="{4D7BF223-A421-44D9-9E2A-C98BD80EA0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74CDF7D-3541-4EFA-81C7-1487F29CB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>
                                            <p:graphicEl>
                                              <a:dgm id="{274CDF7D-3541-4EFA-81C7-1487F29CB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>
                                            <p:graphicEl>
                                              <a:dgm id="{274CDF7D-3541-4EFA-81C7-1487F29CB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21033F6-712F-450F-9DE8-90732A84A6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>
                                            <p:graphicEl>
                                              <a:dgm id="{521033F6-712F-450F-9DE8-90732A84A6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">
                                            <p:graphicEl>
                                              <a:dgm id="{521033F6-712F-450F-9DE8-90732A84A6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3087508-DA6E-40B9-BAC6-C38070367A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>
                                            <p:graphicEl>
                                              <a:dgm id="{E3087508-DA6E-40B9-BAC6-C38070367A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">
                                            <p:graphicEl>
                                              <a:dgm id="{E3087508-DA6E-40B9-BAC6-C38070367A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00F80D9-9028-4224-9298-B6993DCAD0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">
                                            <p:graphicEl>
                                              <a:dgm id="{200F80D9-9028-4224-9298-B6993DCAD0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">
                                            <p:graphicEl>
                                              <a:dgm id="{200F80D9-9028-4224-9298-B6993DCAD0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9595E2E-4664-4DD0-957A-9747F9F95C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0">
                                            <p:graphicEl>
                                              <a:dgm id="{C9595E2E-4664-4DD0-957A-9747F9F95C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0">
                                            <p:graphicEl>
                                              <a:dgm id="{C9595E2E-4664-4DD0-957A-9747F9F95C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BDECF6C-F2A5-4E16-99C5-415BE1ECE0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">
                                            <p:graphicEl>
                                              <a:dgm id="{DBDECF6C-F2A5-4E16-99C5-415BE1ECE0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">
                                            <p:graphicEl>
                                              <a:dgm id="{DBDECF6C-F2A5-4E16-99C5-415BE1ECE0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9DA7E07-4DA1-41BC-956C-6C75887657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0">
                                            <p:graphicEl>
                                              <a:dgm id="{89DA7E07-4DA1-41BC-956C-6C75887657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0">
                                            <p:graphicEl>
                                              <a:dgm id="{89DA7E07-4DA1-41BC-956C-6C75887657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Dgm bld="one"/>
        </p:bldSub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HP\Desktop\фото на конференцию\5 декабря\DSCN217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32656"/>
            <a:ext cx="2627784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HP\Desktop\фото на конференцию\5 декабря\DSCN217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2808312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HP\Desktop\фото на конференцию\5 декабря\DSCN217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933056"/>
            <a:ext cx="3888432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ирина\Desktop\Для Ирины на сообщение\Новая папка\3880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692696"/>
            <a:ext cx="2387452" cy="238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HP\Desktop\фото на конференцию\5 декабря\DSCN22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3672408" cy="4879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HP\Desktop\фото на конференцию\5 декабря\DSCN22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996952"/>
            <a:ext cx="4378580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 «</a:t>
            </a:r>
            <a:r>
              <a:rPr lang="ru-RU" b="1" dirty="0" err="1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Велькрош</a:t>
            </a:r>
            <a:r>
              <a:rPr lang="ru-RU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HP\Desktop\igry_svoimi_rukami-velcroshka_konstruktor_0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/>
          <a:stretch>
            <a:fillRect/>
          </a:stretch>
        </p:blipFill>
        <p:spPr bwMode="auto">
          <a:xfrm>
            <a:off x="611560" y="2132856"/>
            <a:ext cx="3456384" cy="3767458"/>
          </a:xfrm>
          <a:prstGeom prst="rect">
            <a:avLst/>
          </a:prstGeom>
          <a:noFill/>
        </p:spPr>
      </p:pic>
      <p:pic>
        <p:nvPicPr>
          <p:cNvPr id="6" name="7" descr="Развивающий конструктор для малышей своими руками! Что можно сделать из Велькрошки. Примеры изделий.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852" t="5108" r="32207" b="79217"/>
          <a:stretch>
            <a:fillRect/>
          </a:stretch>
        </p:blipFill>
        <p:spPr bwMode="auto">
          <a:xfrm rot="5400000">
            <a:off x="4788024" y="3861048"/>
            <a:ext cx="280831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5" descr="Развивающий конструктор для малышей своими руками! Геометрические фигуры.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556792"/>
            <a:ext cx="2016224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1" descr="Развивающий конструктор для малышей своими руками! Сделай сам! Велькрошка.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12776"/>
            <a:ext cx="237626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332656"/>
            <a:ext cx="7272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 «</a:t>
            </a:r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Велькрош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endParaRPr lang="ru-RU" sz="36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 достоинства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1484784"/>
            <a:ext cx="4176464" cy="2088232"/>
          </a:xfrm>
          <a:prstGeom prst="rect">
            <a:avLst/>
          </a:prstGeom>
          <a:solidFill>
            <a:srgbClr val="66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39552" y="4869160"/>
            <a:ext cx="3096344" cy="1584176"/>
          </a:xfrm>
          <a:prstGeom prst="rect">
            <a:avLst/>
          </a:prstGeom>
          <a:solidFill>
            <a:srgbClr val="66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 мелкую   моторику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32040" y="1556792"/>
            <a:ext cx="3600400" cy="1800200"/>
          </a:xfrm>
          <a:prstGeom prst="rect">
            <a:avLst/>
          </a:prstGeom>
          <a:solidFill>
            <a:srgbClr val="66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конструктивные  способности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08104" y="4941168"/>
            <a:ext cx="3096344" cy="1656184"/>
          </a:xfrm>
          <a:prstGeom prst="rect">
            <a:avLst/>
          </a:prstGeom>
          <a:solidFill>
            <a:srgbClr val="66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психические процессы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71800" y="3140968"/>
            <a:ext cx="4176464" cy="1944216"/>
          </a:xfrm>
          <a:prstGeom prst="rect">
            <a:avLst/>
          </a:prstGeom>
          <a:solidFill>
            <a:srgbClr val="66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творчество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95536" y="1660158"/>
            <a:ext cx="3456384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Способствует закреплению знаний о  цветах  и оттенках,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геометрических  фигурах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1" grpId="0" animBg="1"/>
      <p:bldP spid="22" grpId="0" animBg="1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HP\Desktop\фото на конференцию\1 декабря\DSCN21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76672"/>
            <a:ext cx="3186353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HP\Desktop\фото на конференцию\1 декабря\DSCN2126.JPG"/>
          <p:cNvPicPr/>
          <p:nvPr/>
        </p:nvPicPr>
        <p:blipFill>
          <a:blip r:embed="rId3" cstate="print"/>
          <a:srcRect r="23424"/>
          <a:stretch>
            <a:fillRect/>
          </a:stretch>
        </p:blipFill>
        <p:spPr bwMode="auto">
          <a:xfrm>
            <a:off x="251520" y="404664"/>
            <a:ext cx="2952328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HP\Desktop\фото на конференцию\1 декабря\DSCN21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356992"/>
            <a:ext cx="3564140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ирина\Desktop\Для Ирины на сообщение\Новая папка\3880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692696"/>
            <a:ext cx="2387452" cy="238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404664"/>
            <a:ext cx="6706901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 «Фантазия»</a:t>
            </a:r>
            <a:endParaRPr lang="ru-RU" sz="44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Объект 3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387">
                        <a14:foregroundMark x1="77505" y1="41257" x2="77505" y2="41257"/>
                        <a14:foregroundMark x1="80573" y1="24044" x2="80573" y2="24044"/>
                        <a14:foregroundMark x1="72393" y1="22131" x2="72393" y2="22131"/>
                        <a14:foregroundMark x1="67894" y1="23224" x2="67894" y2="23224"/>
                        <a14:foregroundMark x1="79141" y1="31148" x2="79141" y2="31148"/>
                        <a14:foregroundMark x1="21881" y1="73770" x2="21881" y2="73770"/>
                        <a14:foregroundMark x1="24335" y1="31421" x2="24335" y2="31421"/>
                        <a14:foregroundMark x1="43967" y1="39071" x2="43967" y2="39071"/>
                        <a14:backgroundMark x1="57260" y1="81421" x2="57260" y2="81421"/>
                        <a14:backgroundMark x1="58282" y1="87432" x2="58282" y2="87432"/>
                      </a14:backgroundRemoval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77" r="15818"/>
          <a:stretch>
            <a:fillRect/>
          </a:stretch>
        </p:blipFill>
        <p:spPr bwMode="auto">
          <a:xfrm>
            <a:off x="1043608" y="1556792"/>
            <a:ext cx="2952328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Объект 3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1" b="100000" l="0" r="99529">
                        <a14:backgroundMark x1="40636" y1="45987" x2="40636" y2="45987"/>
                        <a14:backgroundMark x1="46113" y1="89807" x2="46113" y2="89807"/>
                        <a14:backgroundMark x1="38045" y1="93339" x2="38045" y2="93339"/>
                        <a14:backgroundMark x1="35689" y1="74639" x2="35689" y2="74639"/>
                        <a14:backgroundMark x1="62662" y1="74960" x2="62662" y2="74960"/>
                        <a14:backgroundMark x1="58127" y1="49518" x2="58127" y2="49518"/>
                        <a14:backgroundMark x1="65489" y1="45024" x2="65489" y2="45024"/>
                        <a14:backgroundMark x1="50353" y1="33467" x2="50353" y2="33467"/>
                        <a14:backgroundMark x1="44935" y1="67657" x2="44935" y2="67657"/>
                        <a14:backgroundMark x1="33804" y1="48315" x2="33804" y2="48315"/>
                        <a14:backgroundMark x1="49411" y1="84992" x2="49411" y2="84992"/>
                        <a14:backgroundMark x1="64547" y1="80819" x2="64547" y2="80819"/>
                        <a14:backgroundMark x1="50824" y1="91734" x2="50824" y2="91734"/>
                        <a14:backgroundMark x1="33804" y1="80819" x2="33804" y2="80819"/>
                        <a14:backgroundMark x1="71143" y1="43820" x2="71143" y2="43820"/>
                        <a14:backgroundMark x1="25029" y1="42536" x2="25029" y2="425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05" r="9905"/>
          <a:stretch>
            <a:fillRect/>
          </a:stretch>
        </p:blipFill>
        <p:spPr bwMode="auto">
          <a:xfrm>
            <a:off x="3923928" y="3573016"/>
            <a:ext cx="3024336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C:\Users\HP\Desktop\на печать\вязаный конструктор\карточки схемы\detsad-1393514458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444" l="1257" r="100000">
                        <a14:foregroundMark x1="19390" y1="38019" x2="19390" y2="38019"/>
                        <a14:foregroundMark x1="16517" y1="44409" x2="16517" y2="44409"/>
                        <a14:foregroundMark x1="80610" y1="28115" x2="80610" y2="28115"/>
                        <a14:backgroundMark x1="19749" y1="43770" x2="19749" y2="43770"/>
                        <a14:backgroundMark x1="45242" y1="49840" x2="45242" y2="49840"/>
                        <a14:backgroundMark x1="55296" y1="43131" x2="55296" y2="43131"/>
                        <a14:backgroundMark x1="63375" y1="52716" x2="63375" y2="52716"/>
                        <a14:backgroundMark x1="61580" y1="37700" x2="61580" y2="37700"/>
                      </a14:backgroundRemoval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9144" t="2405" r="2034"/>
          <a:stretch>
            <a:fillRect/>
          </a:stretch>
        </p:blipFill>
        <p:spPr bwMode="auto">
          <a:xfrm>
            <a:off x="4932040" y="1340768"/>
            <a:ext cx="319950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536" y="669173"/>
            <a:ext cx="8424936" cy="54476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тактильных ощущений, мелкой моторики;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психических процессов;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и закрепление знаний основных цветов;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умения создавать различные модели по образцу, по словесной инструкции педагога, по собственному замыслу;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умения самостоятельно решать поставленные задачи;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совершенствование навыков количественного и порядкового счёта;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уточнение  (или знакомство) знаний о геометрических фигурах, букв и цифр;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свободного общения с взрослыми и детьми;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фантазии и творческих способностей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60649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 «Фантазия»  - это…</a:t>
            </a:r>
            <a:endParaRPr lang="ru-RU" sz="40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HP\Desktop\фото на конференцию\5 декабря\DSCN2168.JPG"/>
          <p:cNvPicPr/>
          <p:nvPr/>
        </p:nvPicPr>
        <p:blipFill>
          <a:blip r:embed="rId2" cstate="print"/>
          <a:srcRect l="8179" r="11610" b="10526"/>
          <a:stretch>
            <a:fillRect/>
          </a:stretch>
        </p:blipFill>
        <p:spPr bwMode="auto">
          <a:xfrm>
            <a:off x="251520" y="332656"/>
            <a:ext cx="4392488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HP\Desktop\фото на конференцию\5 декабря\DSCN2172.JPG"/>
          <p:cNvPicPr/>
          <p:nvPr/>
        </p:nvPicPr>
        <p:blipFill>
          <a:blip r:embed="rId3" cstate="print"/>
          <a:srcRect l="10230"/>
          <a:stretch>
            <a:fillRect/>
          </a:stretch>
        </p:blipFill>
        <p:spPr bwMode="auto">
          <a:xfrm>
            <a:off x="4355976" y="2996952"/>
            <a:ext cx="4490208" cy="3562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C:\Users\ирина\Desktop\Новая папка\img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959" l="0" r="99413">
                        <a14:foregroundMark x1="68915" y1="32245" x2="68915" y2="32245"/>
                        <a14:foregroundMark x1="79179" y1="49796" x2="79179" y2="49796"/>
                        <a14:foregroundMark x1="76246" y1="58367" x2="76246" y2="58367"/>
                        <a14:foregroundMark x1="85630" y1="68980" x2="85630" y2="68980"/>
                        <a14:foregroundMark x1="78592" y1="71837" x2="78592" y2="71837"/>
                        <a14:foregroundMark x1="74487" y1="74286" x2="74487" y2="74286"/>
                        <a14:foregroundMark x1="71261" y1="80000" x2="71261" y2="80000"/>
                        <a14:foregroundMark x1="70088" y1="87347" x2="70088" y2="87347"/>
                        <a14:foregroundMark x1="72727" y1="68980" x2="72727" y2="68980"/>
                        <a14:foregroundMark x1="82405" y1="71020" x2="82405" y2="71020"/>
                        <a14:foregroundMark x1="88563" y1="57959" x2="88563" y2="57959"/>
                        <a14:foregroundMark x1="85337" y1="63265" x2="85337" y2="63265"/>
                        <a14:foregroundMark x1="88563" y1="63673" x2="88563" y2="63673"/>
                        <a14:foregroundMark x1="87683" y1="55918" x2="87683" y2="55918"/>
                        <a14:foregroundMark x1="82991" y1="17959" x2="82991" y2="179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74" y="4653136"/>
            <a:ext cx="2415241" cy="173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5616" y="0"/>
            <a:ext cx="7188058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 «</a:t>
            </a:r>
            <a:r>
              <a:rPr lang="ru-RU" sz="4400" b="1" dirty="0" err="1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Геометрика</a:t>
            </a:r>
            <a:r>
              <a:rPr lang="ru-RU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4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C:\Users\HP\Desktop\фото на конференцию\5 декабря\DSCN2183.JPG"/>
          <p:cNvPicPr/>
          <p:nvPr/>
        </p:nvPicPr>
        <p:blipFill>
          <a:blip r:embed="rId2" cstate="print"/>
          <a:srcRect r="9693"/>
          <a:stretch>
            <a:fillRect/>
          </a:stretch>
        </p:blipFill>
        <p:spPr bwMode="auto">
          <a:xfrm>
            <a:off x="4932040" y="692697"/>
            <a:ext cx="385192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HP\Desktop\фото на конференцию\5 декабря\DSCN218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789040"/>
            <a:ext cx="3902710" cy="2775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E:\Для Ирины на сообщение\Работаю\на презентацию\DSCN213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645024"/>
            <a:ext cx="3955114" cy="2748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HP\Desktop\фото на конференцию\1 декабря\DSCN213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692696"/>
            <a:ext cx="388843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рина\Desktop\Новая папка\krasivie-fony-dlya-prezentacii-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8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457200" y="692696"/>
          <a:ext cx="850728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-90264" y="48231"/>
            <a:ext cx="9324528" cy="9771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Преимущества логико-математических игр</a:t>
            </a:r>
            <a:endParaRPr lang="ru-RU" sz="36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anose="020F0502020204030204"/>
                <a:cs typeface="Times New Roman" panose="02020603050405020304"/>
              </a:rPr>
              <a:t> </a:t>
            </a:r>
            <a:endParaRPr lang="ru-RU" sz="1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Calibri" panose="020F0502020204030204"/>
              <a:cs typeface="Times New Roman" panose="0202060305040502030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191A45-71B8-4A0B-9B6A-A023967212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>
                                            <p:graphicEl>
                                              <a:dgm id="{04191A45-71B8-4A0B-9B6A-A023967212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>
                                            <p:graphicEl>
                                              <a:dgm id="{04191A45-71B8-4A0B-9B6A-A023967212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>
                                            <p:graphicEl>
                                              <a:dgm id="{04191A45-71B8-4A0B-9B6A-A023967212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ADA208C-5771-4931-9EA1-32CA584A9D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5">
                                            <p:graphicEl>
                                              <a:dgm id="{1ADA208C-5771-4931-9EA1-32CA584A9D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>
                                            <p:graphicEl>
                                              <a:dgm id="{1ADA208C-5771-4931-9EA1-32CA584A9D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5">
                                            <p:graphicEl>
                                              <a:dgm id="{1ADA208C-5771-4931-9EA1-32CA584A9D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CF44CDE-AA83-4AFB-9F9C-7F592E1851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5">
                                            <p:graphicEl>
                                              <a:dgm id="{ECF44CDE-AA83-4AFB-9F9C-7F592E1851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5">
                                            <p:graphicEl>
                                              <a:dgm id="{ECF44CDE-AA83-4AFB-9F9C-7F592E1851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5">
                                            <p:graphicEl>
                                              <a:dgm id="{ECF44CDE-AA83-4AFB-9F9C-7F592E1851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5E12F81-B641-4E14-8760-BA6A92E95B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5">
                                            <p:graphicEl>
                                              <a:dgm id="{45E12F81-B641-4E14-8760-BA6A92E95B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5">
                                            <p:graphicEl>
                                              <a:dgm id="{45E12F81-B641-4E14-8760-BA6A92E95B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5">
                                            <p:graphicEl>
                                              <a:dgm id="{45E12F81-B641-4E14-8760-BA6A92E95B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8449C4C-0AD9-4B93-AB93-F6C694045E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5">
                                            <p:graphicEl>
                                              <a:dgm id="{E8449C4C-0AD9-4B93-AB93-F6C694045E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5">
                                            <p:graphicEl>
                                              <a:dgm id="{E8449C4C-0AD9-4B93-AB93-F6C694045E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5">
                                            <p:graphicEl>
                                              <a:dgm id="{E8449C4C-0AD9-4B93-AB93-F6C694045E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76B0EDF-4D1A-45D5-8A94-26E12B74A2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5">
                                            <p:graphicEl>
                                              <a:dgm id="{B76B0EDF-4D1A-45D5-8A94-26E12B74A2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5">
                                            <p:graphicEl>
                                              <a:dgm id="{B76B0EDF-4D1A-45D5-8A94-26E12B74A2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5">
                                            <p:graphicEl>
                                              <a:dgm id="{B76B0EDF-4D1A-45D5-8A94-26E12B74A2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5FC973B-5088-46ED-A92C-70B16AEDE4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5">
                                            <p:graphicEl>
                                              <a:dgm id="{25FC973B-5088-46ED-A92C-70B16AEDE4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5">
                                            <p:graphicEl>
                                              <a:dgm id="{25FC973B-5088-46ED-A92C-70B16AEDE4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5">
                                            <p:graphicEl>
                                              <a:dgm id="{25FC973B-5088-46ED-A92C-70B16AEDE4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E:\Для Ирины на сообщение\Работаю\на презентацию\DSCN21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556792"/>
            <a:ext cx="3456384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HP\Desktop\фото на конференцию\1 декабря\DSCN213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528392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ирина\Desktop\Для Ирины на сообщение\Новая папка\3880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60648"/>
            <a:ext cx="194421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7704" y="548680"/>
            <a:ext cx="5122043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Игры-головоломки</a:t>
            </a:r>
            <a:endParaRPr lang="ru-RU" sz="44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C:\Users\ирина\Desktop\ostrich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37112"/>
            <a:ext cx="1512168" cy="2068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ирина\Desktop\011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34" b="54467"/>
          <a:stretch>
            <a:fillRect/>
          </a:stretch>
        </p:blipFill>
        <p:spPr bwMode="auto">
          <a:xfrm>
            <a:off x="755576" y="4221088"/>
            <a:ext cx="1440160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827584" y="1268760"/>
            <a:ext cx="23307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Пентамимо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084168" y="1268760"/>
            <a:ext cx="2381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endParaRPr lang="ru-RU" sz="3200" dirty="0"/>
          </a:p>
        </p:txBody>
      </p:sp>
      <p:pic>
        <p:nvPicPr>
          <p:cNvPr id="13" name="Рисунок 12" descr="C:\Users\HP\Desktop\image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437112"/>
            <a:ext cx="2416810" cy="1894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HP\Desktop\images.png"/>
          <p:cNvPicPr/>
          <p:nvPr/>
        </p:nvPicPr>
        <p:blipFill>
          <a:blip r:embed="rId5" cstate="print"/>
          <a:srcRect t="11712" b="10811"/>
          <a:stretch>
            <a:fillRect/>
          </a:stretch>
        </p:blipFill>
        <p:spPr bwMode="auto">
          <a:xfrm>
            <a:off x="5292080" y="2060848"/>
            <a:ext cx="1896836" cy="1872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Users\HP\Desktop\_4504.jpg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1772816"/>
            <a:ext cx="3096344" cy="2319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HP\Desktop\фото на конференцию\5 декабря\DSCN22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4032448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HP\Desktop\фото на конференцию\5 декабря\DSCN22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836712"/>
            <a:ext cx="3960440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404664"/>
            <a:ext cx="8676456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Игра-шнуровка </a:t>
            </a:r>
            <a:endParaRPr lang="ru-RU" sz="4400" b="1" dirty="0" smtClean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«Умные фигуры»</a:t>
            </a:r>
            <a:endParaRPr lang="ru-RU" sz="44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http://www.maam.ru/upload/blogs/detsad-71948-1420743469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backgroundRemoval t="0" b="98328" l="89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21" t="3675" r="4902" b="3288"/>
          <a:stretch>
            <a:fillRect/>
          </a:stretch>
        </p:blipFill>
        <p:spPr bwMode="auto">
          <a:xfrm>
            <a:off x="1907705" y="3573016"/>
            <a:ext cx="1944216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ирина\Desktop\-фигуры 50-255x312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1218" b="84615" l="43922" r="99608">
                        <a14:foregroundMark x1="53725" y1="71154" x2="53725" y2="71154"/>
                        <a14:foregroundMark x1="86275" y1="76603" x2="86275" y2="76603"/>
                        <a14:foregroundMark x1="85882" y1="71474" x2="87059" y2="71474"/>
                        <a14:foregroundMark x1="92549" y1="78526" x2="92549" y2="78526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564" t="67682" b="17346"/>
          <a:stretch>
            <a:fillRect/>
          </a:stretch>
        </p:blipFill>
        <p:spPr bwMode="auto">
          <a:xfrm>
            <a:off x="3131840" y="2132856"/>
            <a:ext cx="2520280" cy="129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maam.ru/upload/blogs/detsad-71948-1420743263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60" t="12465" r="18462" b="10526"/>
          <a:stretch>
            <a:fillRect/>
          </a:stretch>
        </p:blipFill>
        <p:spPr bwMode="auto">
          <a:xfrm>
            <a:off x="6156176" y="2204864"/>
            <a:ext cx="1728192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ирина\Desktop\-фигуры 50-255x312.jpg"/>
          <p:cNvPicPr/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577" b="61218" l="10196" r="86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37" t="35930" r="17724" b="38884"/>
          <a:stretch>
            <a:fillRect/>
          </a:stretch>
        </p:blipFill>
        <p:spPr bwMode="auto">
          <a:xfrm rot="19359206">
            <a:off x="4849933" y="4790936"/>
            <a:ext cx="2272297" cy="11645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700988"/>
            <a:ext cx="8388424" cy="57708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450850" algn="l"/>
              </a:tabLst>
            </a:pP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тактильных ощущений, мелкой моторики;</a:t>
            </a:r>
            <a:endParaRPr kumimoji="0" lang="ru-RU" sz="3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450850" algn="l"/>
              </a:tabLst>
            </a:pP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психических процессов;</a:t>
            </a:r>
            <a:endParaRPr kumimoji="0" lang="ru-RU" sz="3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450850" algn="l"/>
              </a:tabLst>
            </a:pP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и закрепление знаний о геометрических фигурах, буквах и   цифрах;</a:t>
            </a:r>
            <a:endParaRPr kumimoji="0" lang="ru-RU" sz="3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450850" algn="l"/>
              </a:tabLst>
            </a:pP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умения создавать различные фигуры  из шнурков  по образцу,  по словесной инструкции и по    собственному замыслу;</a:t>
            </a:r>
            <a:endParaRPr kumimoji="0" lang="ru-RU" sz="3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450850" algn="l"/>
              </a:tabLst>
            </a:pP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логического мышления, координации движения рук;</a:t>
            </a:r>
            <a:endParaRPr kumimoji="0" lang="ru-RU" sz="3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фантазии и творческих способностей.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0"/>
            <a:ext cx="6768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«Умные фигуры» - это…</a:t>
            </a:r>
            <a:endParaRPr lang="ru-RU" sz="40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E:\Для Ирины на сообщение\Новая папка\img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ирина\Desktop\Новая папка\4529729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395536" y="332656"/>
          <a:ext cx="8352928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8454C5B-4FBE-44E6-ABAE-DB24809410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graphicEl>
                                              <a:dgm id="{18454C5B-4FBE-44E6-ABAE-DB24809410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18454C5B-4FBE-44E6-ABAE-DB24809410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graphicEl>
                                              <a:dgm id="{18454C5B-4FBE-44E6-ABAE-DB24809410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graphicEl>
                                              <a:dgm id="{18454C5B-4FBE-44E6-ABAE-DB24809410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0B4070C-6727-49A3-901B-3A70D02CF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graphicEl>
                                              <a:dgm id="{20B4070C-6727-49A3-901B-3A70D02CF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graphicEl>
                                              <a:dgm id="{20B4070C-6727-49A3-901B-3A70D02CF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graphicEl>
                                              <a:dgm id="{20B4070C-6727-49A3-901B-3A70D02CF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graphicEl>
                                              <a:dgm id="{20B4070C-6727-49A3-901B-3A70D02CFE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A9B2577-66DB-4919-965E-661518AD6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FA9B2577-66DB-4919-965E-661518AD6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graphicEl>
                                              <a:dgm id="{FA9B2577-66DB-4919-965E-661518AD6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graphicEl>
                                              <a:dgm id="{FA9B2577-66DB-4919-965E-661518AD6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graphicEl>
                                              <a:dgm id="{FA9B2577-66DB-4919-965E-661518AD6A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27B5519-FDEB-4341-AE17-C50584C28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graphicEl>
                                              <a:dgm id="{E27B5519-FDEB-4341-AE17-C50584C28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graphicEl>
                                              <a:dgm id="{E27B5519-FDEB-4341-AE17-C50584C28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graphicEl>
                                              <a:dgm id="{E27B5519-FDEB-4341-AE17-C50584C28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graphicEl>
                                              <a:dgm id="{E27B5519-FDEB-4341-AE17-C50584C28D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9E4213-9810-40E4-A310-E21615A6D3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graphicEl>
                                              <a:dgm id="{A99E4213-9810-40E4-A310-E21615A6D3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graphicEl>
                                              <a:dgm id="{A99E4213-9810-40E4-A310-E21615A6D3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graphicEl>
                                              <a:dgm id="{A99E4213-9810-40E4-A310-E21615A6D3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graphicEl>
                                              <a:dgm id="{A99E4213-9810-40E4-A310-E21615A6D3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E389CA7-3F78-4171-AF26-2D84F9065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graphicEl>
                                              <a:dgm id="{6E389CA7-3F78-4171-AF26-2D84F9065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graphicEl>
                                              <a:dgm id="{6E389CA7-3F78-4171-AF26-2D84F9065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graphicEl>
                                              <a:dgm id="{6E389CA7-3F78-4171-AF26-2D84F9065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graphicEl>
                                              <a:dgm id="{6E389CA7-3F78-4171-AF26-2D84F90656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7B142E4-9908-4970-8381-1123CE4555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graphicEl>
                                              <a:dgm id="{87B142E4-9908-4970-8381-1123CE4555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graphicEl>
                                              <a:dgm id="{87B142E4-9908-4970-8381-1123CE4555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graphicEl>
                                              <a:dgm id="{87B142E4-9908-4970-8381-1123CE4555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graphicEl>
                                              <a:dgm id="{87B142E4-9908-4970-8381-1123CE4555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ирина\Desktop\Новая папка\krasivie-fony-dlya-prezentacii-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24"/>
            <a:ext cx="9144000" cy="688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287524" y="908720"/>
          <a:ext cx="8568952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915816" y="23039"/>
            <a:ext cx="2963696" cy="87100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Calibri" panose="020F0502020204030204"/>
                <a:cs typeface="Times New Roman" panose="02020603050405020304"/>
              </a:rPr>
              <a:t>Условия 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Calibri" panose="020F0502020204030204"/>
              <a:cs typeface="Times New Roman" panose="0202060305040502030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7E98C1F-D7B6-48A0-A883-C57EFC1E00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6">
                                            <p:graphicEl>
                                              <a:dgm id="{17E98C1F-D7B6-48A0-A883-C57EFC1E00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E37308D-6099-4CC1-8F48-F0D02A9FC2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6">
                                            <p:graphicEl>
                                              <a:dgm id="{9E37308D-6099-4CC1-8F48-F0D02A9FC2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3389E6-E950-4FA7-B927-FE91212AE3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>
                                            <p:graphicEl>
                                              <a:dgm id="{4A3389E6-E950-4FA7-B927-FE91212AE3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2680F64-C86E-4B99-A4B0-AF006F51D8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2000"/>
                                        <p:tgtEl>
                                          <p:spTgt spid="6">
                                            <p:graphicEl>
                                              <a:dgm id="{32680F64-C86E-4B99-A4B0-AF006F51D8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13B4CD9-D447-4006-9A40-46DD36AD91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2000"/>
                                        <p:tgtEl>
                                          <p:spTgt spid="6">
                                            <p:graphicEl>
                                              <a:dgm id="{B13B4CD9-D447-4006-9A40-46DD36AD91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185A3B-2EA6-4AB7-B80B-7BE0E5A06C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2000"/>
                                        <p:tgtEl>
                                          <p:spTgt spid="6">
                                            <p:graphicEl>
                                              <a:dgm id="{BA185A3B-2EA6-4AB7-B80B-7BE0E5A06C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ирина\Desktop\Новая папка\6244233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700" y="692696"/>
            <a:ext cx="3479948" cy="487192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09967" y="5564623"/>
            <a:ext cx="4179414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Джордж </a:t>
            </a:r>
            <a:r>
              <a:rPr lang="ru-RU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Кюизенер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 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/>
              <a:ea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ирина\Desktop\Новая папка\13594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29" y="2590837"/>
            <a:ext cx="4068961" cy="37787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89" l="0" r="99545">
                        <a14:foregroundMark x1="66136" y1="75118" x2="66136" y2="75118"/>
                        <a14:foregroundMark x1="62045" y1="64692" x2="62045" y2="64692"/>
                        <a14:foregroundMark x1="59318" y1="59479" x2="59318" y2="59479"/>
                        <a14:foregroundMark x1="63182" y1="81517" x2="63182" y2="81517"/>
                        <a14:foregroundMark x1="70682" y1="87204" x2="71591" y2="89336"/>
                        <a14:foregroundMark x1="70227" y1="76777" x2="70227" y2="76777"/>
                        <a14:foregroundMark x1="56591" y1="59716" x2="56591" y2="59716"/>
                        <a14:foregroundMark x1="60227" y1="60900" x2="60227" y2="61611"/>
                        <a14:foregroundMark x1="64318" y1="90995" x2="64318" y2="90995"/>
                        <a14:foregroundMark x1="19545" y1="53318" x2="19545" y2="53318"/>
                        <a14:foregroundMark x1="15909" y1="57109" x2="15909" y2="57109"/>
                        <a14:foregroundMark x1="15909" y1="52844" x2="15909" y2="52844"/>
                        <a14:foregroundMark x1="15000" y1="64218" x2="15000" y2="64218"/>
                        <a14:foregroundMark x1="13864" y1="71801" x2="13864" y2="71801"/>
                        <a14:foregroundMark x1="12955" y1="60664" x2="12955" y2="60664"/>
                        <a14:foregroundMark x1="13864" y1="53555" x2="13864" y2="54502"/>
                        <a14:foregroundMark x1="13182" y1="59242" x2="13182" y2="59242"/>
                        <a14:foregroundMark x1="14545" y1="67536" x2="14545" y2="67536"/>
                        <a14:foregroundMark x1="14091" y1="64455" x2="14091" y2="64455"/>
                        <a14:foregroundMark x1="15682" y1="70142" x2="15682" y2="701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248472" cy="3778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64523" y="467207"/>
            <a:ext cx="4557787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Палочки Кюизенера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 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/>
              <a:ea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3547</Words>
  <Application>WPS Presentation</Application>
  <PresentationFormat>Экран (4:3)</PresentationFormat>
  <Paragraphs>150</Paragraphs>
  <Slides>55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8" baseType="lpstr">
      <vt:lpstr>Arial</vt:lpstr>
      <vt:lpstr>SimSun</vt:lpstr>
      <vt:lpstr>Wingdings</vt:lpstr>
      <vt:lpstr>Gautami</vt:lpstr>
      <vt:lpstr>Times New Roman</vt:lpstr>
      <vt:lpstr>Times New Roman</vt:lpstr>
      <vt:lpstr>Calibri</vt:lpstr>
      <vt:lpstr>Segoe Print</vt:lpstr>
      <vt:lpstr>Microsoft YaHei</vt:lpstr>
      <vt:lpstr>Arial Unicode MS</vt:lpstr>
      <vt:lpstr>Arial</vt:lpstr>
      <vt:lpstr>Calibri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Особенности развивающих игр Воскобовича:</vt:lpstr>
      <vt:lpstr>Классификация игр Воскобовича</vt:lpstr>
      <vt:lpstr>«Квадрат Воскобовича» или  «Игровой квадрат»</vt:lpstr>
      <vt:lpstr>Волшебные превращения квадрата</vt:lpstr>
      <vt:lpstr>PowerPoint 演示文稿</vt:lpstr>
      <vt:lpstr>«Прозрачный квадрат» или  «Нетающие льдинки озера Айс»</vt:lpstr>
      <vt:lpstr>PowerPoint 演示文稿</vt:lpstr>
      <vt:lpstr>«Прозрачная цифра»</vt:lpstr>
      <vt:lpstr>PowerPoint 演示文稿</vt:lpstr>
      <vt:lpstr>«Игровизор»</vt:lpstr>
      <vt:lpstr>На что следует обратить внимание  во время занятий с детьми по играм Воскобовича</vt:lpstr>
      <vt:lpstr>PowerPoint 演示文稿</vt:lpstr>
      <vt:lpstr>PowerPoint 演示文稿</vt:lpstr>
      <vt:lpstr>Игры Кайе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Конструктор «Велькрош»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79525</cp:lastModifiedBy>
  <cp:revision>128</cp:revision>
  <dcterms:created xsi:type="dcterms:W3CDTF">2016-02-08T03:40:00Z</dcterms:created>
  <dcterms:modified xsi:type="dcterms:W3CDTF">2024-04-08T04:16:57Z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C8CFEBD75DB5480AB0DA0318C6223A10_12</vt:lpwstr>
  </property>
  <property fmtid="{D5CDD505-2E9C-101B-9397-08002B2CF9AE}" pid="3" name="KSOProductBuildVer">
    <vt:lpwstr>1049-12.2.0.13431</vt:lpwstr>
  </property>
</Properties>
</file>