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619268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Буккроссинг</a:t>
            </a:r>
            <a:endParaRPr lang="ru-RU" sz="7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НастяЛёша\Desktop\12_101945_1_1465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75124"/>
            <a:ext cx="3888432" cy="360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Что такое </a:t>
            </a:r>
            <a:r>
              <a:rPr lang="ru-RU" sz="1600" dirty="0" err="1"/>
              <a:t>буккроссинг</a:t>
            </a:r>
            <a:r>
              <a:rPr lang="ru-RU" sz="1600" dirty="0"/>
              <a:t>? (англ. </a:t>
            </a:r>
            <a:r>
              <a:rPr lang="ru-RU" sz="1600" dirty="0" err="1"/>
              <a:t>bookcrossing</a:t>
            </a:r>
            <a:r>
              <a:rPr lang="ru-RU" sz="1600" dirty="0"/>
              <a:t>) - в буквальном переводе с английского значит "перемещение книг" или </a:t>
            </a:r>
            <a:r>
              <a:rPr lang="ru-RU" sz="1600" dirty="0" err="1"/>
              <a:t>книговорот</a:t>
            </a:r>
            <a:r>
              <a:rPr lang="ru-RU" sz="1600" dirty="0"/>
              <a:t>. Его идея довольно проста – «Прочитал книгу сам – передай другому». </a:t>
            </a:r>
            <a:r>
              <a:rPr lang="en-US" sz="1600" dirty="0" smtClean="0"/>
              <a:t> </a:t>
            </a:r>
          </a:p>
          <a:p>
            <a:r>
              <a:rPr lang="ru-RU" sz="1600" dirty="0"/>
              <a:t>Хобби и общественное движение, действующее по принципу социальных сетей и близкое к </a:t>
            </a:r>
            <a:r>
              <a:rPr lang="ru-RU" sz="1600" dirty="0" err="1"/>
              <a:t>флешмобу</a:t>
            </a:r>
            <a:r>
              <a:rPr lang="ru-RU" sz="1600" dirty="0"/>
              <a:t>. Человек прочитав </a:t>
            </a:r>
            <a:r>
              <a:rPr lang="ru-RU" sz="1600" dirty="0" err="1"/>
              <a:t>книгу,остовляет</a:t>
            </a:r>
            <a:r>
              <a:rPr lang="ru-RU" sz="1600" dirty="0"/>
              <a:t> ее в общественном месте( парк,  кафе, поезд), для того, чтобы другой, случайный человек мог эту книгу найти и прочитать, тот в свою очередь повторить это же действие. Слежение за «путешествием» книги осуществляется через социальные странички в сети.  Оказывается, </a:t>
            </a:r>
            <a:r>
              <a:rPr lang="ru-RU" sz="1600" dirty="0" err="1"/>
              <a:t>буккроссинг</a:t>
            </a:r>
            <a:r>
              <a:rPr lang="ru-RU" sz="1600" dirty="0"/>
              <a:t> очень интересная вещь! Да не просто вещь, а целое социальное движение, которое так сильно мне понравилось, что я решила им с вами поделиться. </a:t>
            </a:r>
            <a:endParaRPr lang="ru-RU" sz="1600" dirty="0"/>
          </a:p>
        </p:txBody>
      </p:sp>
      <p:pic>
        <p:nvPicPr>
          <p:cNvPr id="2050" name="Picture 2" descr="C:\Users\НастяЛёша\Desktop\5dc2413acaf88f808fe7ac44c928a9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9688"/>
            <a:ext cx="172819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Идею </a:t>
            </a:r>
            <a:r>
              <a:rPr lang="ru-RU" sz="1600" dirty="0" err="1"/>
              <a:t>буккроссинга</a:t>
            </a:r>
            <a:r>
              <a:rPr lang="ru-RU" sz="1600" dirty="0"/>
              <a:t> предложил специалист по интернет-технологиям </a:t>
            </a:r>
            <a:r>
              <a:rPr lang="ru-RU" sz="1600" dirty="0" err="1"/>
              <a:t>Рон</a:t>
            </a:r>
            <a:r>
              <a:rPr lang="ru-RU" sz="1600" dirty="0"/>
              <a:t> </a:t>
            </a:r>
            <a:r>
              <a:rPr lang="ru-RU" sz="1600" dirty="0" err="1"/>
              <a:t>Хорнбекер</a:t>
            </a:r>
            <a:r>
              <a:rPr lang="ru-RU" sz="1600" dirty="0"/>
              <a:t> в марте 2001 года. Через полгода на его сайте было около 300 активных </a:t>
            </a:r>
            <a:r>
              <a:rPr lang="ru-RU" sz="1600" dirty="0" smtClean="0"/>
              <a:t>пользователей</a:t>
            </a:r>
            <a:r>
              <a:rPr lang="ru-RU" sz="1600" dirty="0"/>
              <a:t>, которые «отпускали» книги и приводили новых участников</a:t>
            </a:r>
            <a:r>
              <a:rPr lang="ru-RU" sz="1600" dirty="0" smtClean="0"/>
              <a:t>.</a:t>
            </a:r>
            <a:endParaRPr lang="en-US" sz="1600" dirty="0" smtClean="0"/>
          </a:p>
          <a:p>
            <a:r>
              <a:rPr lang="ru-RU" sz="1600" dirty="0"/>
              <a:t>И с этого момента </a:t>
            </a:r>
            <a:r>
              <a:rPr lang="ru-RU" sz="1600" dirty="0" err="1"/>
              <a:t>буккроссинг</a:t>
            </a:r>
            <a:r>
              <a:rPr lang="ru-RU" sz="1600" dirty="0"/>
              <a:t> стал потихоньку распространяться во всем мире. Люди оставляют ненужные книги с записками, и интернет – ресурсы, которые помогают эти книги найти. В записках указывается, что данная книга участвует в </a:t>
            </a:r>
            <a:r>
              <a:rPr lang="ru-RU" sz="1600" dirty="0" err="1"/>
              <a:t>буккроссинге</a:t>
            </a:r>
            <a:r>
              <a:rPr lang="ru-RU" sz="1600" dirty="0"/>
              <a:t>, а так же просьба о регистрации на сайте и передаче книги далее таким же образом после прочтения. Все книги передают бесплатно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он возник.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22661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err="1"/>
              <a:t>Буккроссинг</a:t>
            </a:r>
            <a:r>
              <a:rPr lang="ru-RU" sz="2000" dirty="0"/>
              <a:t> в Россию пришёл спустя чуть больше года после своего зарождения — весной 2002 года. Участница оставила зарегистрированную на сайте движения книгу в Москве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Распространению </a:t>
            </a:r>
            <a:r>
              <a:rPr lang="ru-RU" sz="2000" dirty="0" err="1"/>
              <a:t>буккроссинга</a:t>
            </a:r>
            <a:r>
              <a:rPr lang="ru-RU" sz="2000" dirty="0"/>
              <a:t> также способствовало создание в 2004 году в сегменте RU русскоязычного сайта, на котором можно регистрировать и отслеживать книги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Развитие </a:t>
            </a:r>
            <a:r>
              <a:rPr lang="ru-RU" sz="2000" dirty="0" err="1"/>
              <a:t>буккроссинга</a:t>
            </a:r>
            <a:r>
              <a:rPr lang="ru-RU" sz="2000" dirty="0"/>
              <a:t> в России идёт по пути расширения как числа людей, вовлечённых в процесс </a:t>
            </a:r>
            <a:r>
              <a:rPr lang="ru-RU" sz="2000" dirty="0" err="1"/>
              <a:t>книгооборота</a:t>
            </a:r>
            <a:r>
              <a:rPr lang="ru-RU" sz="2000" dirty="0"/>
              <a:t>, так и числа мест, где создаются места обмена книг — кафе, клубы, библиотеки. Иногда места для </a:t>
            </a:r>
            <a:r>
              <a:rPr lang="ru-RU" sz="2000" dirty="0" err="1"/>
              <a:t>книговорота</a:t>
            </a:r>
            <a:r>
              <a:rPr lang="ru-RU" sz="2000" dirty="0"/>
              <a:t> создаются и в приёмных пунктах вторсырья, где книги вместо сдачи на переработку найдут своих новых читателей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9010" y="620688"/>
            <a:ext cx="71813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1210" y="173024"/>
            <a:ext cx="8025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он появился в России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700" dirty="0" smtClean="0"/>
              <a:t>В </a:t>
            </a:r>
            <a:r>
              <a:rPr lang="ru-RU" sz="1600" dirty="0" smtClean="0"/>
              <a:t>настоящее время количество участников в мире превышает 1,5 млн человек, ими зарегистрировано более 13 млн книг. Центром движения является международный сайт www.bookcrossing.com, интерфейс которого переведен в настоящее время на 15 языков, в том числе и на русский (с осени 2014 г.). В разных странах мира есть свои национальные сайты </a:t>
            </a:r>
            <a:r>
              <a:rPr lang="ru-RU" sz="1600" dirty="0" err="1" smtClean="0"/>
              <a:t>буккроссинга</a:t>
            </a:r>
            <a:r>
              <a:rPr lang="ru-RU" sz="1600" dirty="0" smtClean="0"/>
              <a:t>, не имеющие связи с базой международного сайта.</a:t>
            </a:r>
          </a:p>
          <a:p>
            <a:r>
              <a:rPr lang="ru-RU" sz="1600" dirty="0" smtClean="0"/>
              <a:t>Наибольшую известность в первые годы существования движения </a:t>
            </a:r>
            <a:r>
              <a:rPr lang="ru-RU" sz="1600" dirty="0" err="1" smtClean="0"/>
              <a:t>буккроссинг</a:t>
            </a:r>
            <a:r>
              <a:rPr lang="ru-RU" sz="1600" dirty="0" smtClean="0"/>
              <a:t> завоевал в Италии. В итальянском </a:t>
            </a:r>
            <a:r>
              <a:rPr lang="ru-RU" sz="1600" dirty="0" err="1" smtClean="0"/>
              <a:t>буккроссинге</a:t>
            </a:r>
            <a:r>
              <a:rPr lang="ru-RU" sz="1600" dirty="0" smtClean="0"/>
              <a:t>, называющемся по-итальянски </a:t>
            </a:r>
            <a:r>
              <a:rPr lang="ru-RU" sz="1600" dirty="0" err="1" smtClean="0"/>
              <a:t>PassaLibro</a:t>
            </a:r>
            <a:r>
              <a:rPr lang="ru-RU" sz="1600" dirty="0" smtClean="0"/>
              <a:t>, принимают участие даже серьёзные организации. Например, власти Флоренции подарили движению 4000 книг, которые были распространены по рынкам города и зданию мэрии.</a:t>
            </a:r>
          </a:p>
          <a:p>
            <a:r>
              <a:rPr lang="ru-RU" sz="1600" dirty="0" err="1" smtClean="0"/>
              <a:t>Буккроссинг</a:t>
            </a:r>
            <a:r>
              <a:rPr lang="ru-RU" sz="1600" dirty="0" smtClean="0"/>
              <a:t> проник во Францию из Италии, а главный виновник — </a:t>
            </a:r>
            <a:r>
              <a:rPr lang="ru-RU" sz="1600" dirty="0" err="1" smtClean="0"/>
              <a:t>Дженнаро</a:t>
            </a:r>
            <a:r>
              <a:rPr lang="ru-RU" sz="1600" dirty="0" smtClean="0"/>
              <a:t> </a:t>
            </a:r>
            <a:r>
              <a:rPr lang="ru-RU" sz="1600" dirty="0" err="1" smtClean="0"/>
              <a:t>Капуано</a:t>
            </a:r>
            <a:r>
              <a:rPr lang="ru-RU" sz="1600" dirty="0" smtClean="0"/>
              <a:t>, директор флорентийского книжного магазина </a:t>
            </a:r>
            <a:r>
              <a:rPr lang="ru-RU" sz="1600" dirty="0" err="1" smtClean="0"/>
              <a:t>Leggere</a:t>
            </a:r>
            <a:r>
              <a:rPr lang="ru-RU" sz="1600" dirty="0" smtClean="0"/>
              <a:t> </a:t>
            </a:r>
            <a:r>
              <a:rPr lang="ru-RU" sz="1600" dirty="0" err="1" smtClean="0"/>
              <a:t>per</a:t>
            </a:r>
            <a:r>
              <a:rPr lang="ru-RU" sz="1600" dirty="0" smtClean="0"/>
              <a:t> </a:t>
            </a:r>
            <a:r>
              <a:rPr lang="ru-RU" sz="1600" dirty="0" err="1" smtClean="0"/>
              <a:t>due</a:t>
            </a:r>
            <a:r>
              <a:rPr lang="ru-RU" sz="1600" dirty="0" smtClean="0"/>
              <a:t>, имеющего филиал в Париже. «Официально» операция стартовала в марте 2003 на Салоне книги в Париже, там было «рассеяно» 2000 книг</a:t>
            </a:r>
          </a:p>
          <a:p>
            <a:r>
              <a:rPr lang="ru-RU" sz="1700" dirty="0"/>
              <a:t>Мы знали, когда и как появился </a:t>
            </a:r>
            <a:r>
              <a:rPr lang="ru-RU" sz="1700" dirty="0" err="1"/>
              <a:t>буккросинг</a:t>
            </a:r>
            <a:r>
              <a:rPr lang="ru-RU" sz="1700" dirty="0"/>
              <a:t>. Теперь я решила использовать </a:t>
            </a:r>
            <a:r>
              <a:rPr lang="ru-RU" sz="1700" dirty="0" err="1"/>
              <a:t>буккросинг</a:t>
            </a:r>
            <a:r>
              <a:rPr lang="ru-RU" sz="1700" dirty="0"/>
              <a:t>, как новую форму приобщения детей и взрослых  к источники знаний книге.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52233"/>
            <a:ext cx="846785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Распространение 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буккроссинга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-«классический»</a:t>
            </a:r>
          </a:p>
          <a:p>
            <a:r>
              <a:rPr lang="ru-RU" dirty="0"/>
              <a:t>-с помощью специальных мест — зон </a:t>
            </a:r>
            <a:r>
              <a:rPr lang="ru-RU" dirty="0" err="1"/>
              <a:t>буккроссинга</a:t>
            </a:r>
            <a:r>
              <a:rPr lang="ru-RU" dirty="0"/>
              <a:t> (полок, шкафов в помещениях, уличных библиотек, арт-объектов);</a:t>
            </a:r>
          </a:p>
          <a:p>
            <a:r>
              <a:rPr lang="ru-RU" dirty="0"/>
              <a:t>-</a:t>
            </a:r>
            <a:r>
              <a:rPr lang="ru-RU" dirty="0" err="1"/>
              <a:t>букрей</a:t>
            </a:r>
            <a:r>
              <a:rPr lang="ru-RU" dirty="0"/>
              <a:t> (англ. </a:t>
            </a:r>
            <a:r>
              <a:rPr lang="ru-RU" dirty="0" err="1"/>
              <a:t>bookray</a:t>
            </a:r>
            <a:r>
              <a:rPr lang="ru-RU" dirty="0"/>
              <a:t>) — пересылка книги по почте, по цепочке, от одного участника к следующему, часто пересекая границы стран и континентов; книга не возвращается к отпустившему её </a:t>
            </a:r>
            <a:r>
              <a:rPr lang="ru-RU" dirty="0" err="1"/>
              <a:t>буккроссеру</a:t>
            </a:r>
            <a:r>
              <a:rPr lang="ru-RU" dirty="0"/>
              <a:t>;</a:t>
            </a:r>
          </a:p>
          <a:p>
            <a:r>
              <a:rPr lang="ru-RU" dirty="0"/>
              <a:t>-</a:t>
            </a:r>
            <a:r>
              <a:rPr lang="ru-RU" dirty="0" err="1"/>
              <a:t>букринг</a:t>
            </a:r>
            <a:r>
              <a:rPr lang="ru-RU" dirty="0"/>
              <a:t> (англ. </a:t>
            </a:r>
            <a:r>
              <a:rPr lang="ru-RU" dirty="0" err="1"/>
              <a:t>bookring</a:t>
            </a:r>
            <a:r>
              <a:rPr lang="ru-RU" dirty="0"/>
              <a:t>) — единственное отличие от </a:t>
            </a:r>
            <a:r>
              <a:rPr lang="ru-RU" dirty="0" err="1"/>
              <a:t>букрея</a:t>
            </a:r>
            <a:r>
              <a:rPr lang="ru-RU" dirty="0"/>
              <a:t> — книга должна вернуться к отпустившему её </a:t>
            </a:r>
            <a:r>
              <a:rPr lang="ru-RU" dirty="0" err="1"/>
              <a:t>буккроссеру</a:t>
            </a:r>
            <a:r>
              <a:rPr lang="ru-RU" dirty="0"/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Какие бывают Разновидности </a:t>
            </a:r>
            <a:r>
              <a:rPr lang="ru-RU" dirty="0" err="1">
                <a:solidFill>
                  <a:srgbClr val="FF0000"/>
                </a:solidFill>
              </a:rPr>
              <a:t>буккроссинга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И для того, чтобы дети полюбили книги, вызвать интерес к ним. Я создала в группе уголок </a:t>
            </a:r>
            <a:r>
              <a:rPr lang="ru-RU" sz="2400" dirty="0" err="1"/>
              <a:t>буккросинг</a:t>
            </a:r>
            <a:r>
              <a:rPr lang="ru-RU" sz="2400" dirty="0"/>
              <a:t>. Цель </a:t>
            </a:r>
            <a:r>
              <a:rPr lang="ru-RU" sz="2400" dirty="0" err="1"/>
              <a:t>буккроссинга</a:t>
            </a:r>
            <a:r>
              <a:rPr lang="ru-RU" sz="2400" dirty="0"/>
              <a:t> в детском саду — пропаганда чтения, повышение интереса к книгам, возрождение интереса к чтению, к чтению русских народных сказок, возрождение традиции семейного чтения.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93643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905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-выбрать с своем книжном шкафу книгу, которую готовы «отпустить на волю».</a:t>
            </a:r>
          </a:p>
          <a:p>
            <a:r>
              <a:rPr lang="ru-RU" dirty="0"/>
              <a:t>-принести ее в детский сад и предупредите воспитателя.</a:t>
            </a:r>
          </a:p>
          <a:p>
            <a:r>
              <a:rPr lang="ru-RU" dirty="0"/>
              <a:t>- в книгу просим вложить небольшое письмо о том, чья эта книга, кем и когда прочитана.</a:t>
            </a:r>
          </a:p>
          <a:p>
            <a:r>
              <a:rPr lang="ru-RU" dirty="0"/>
              <a:t>-вы можете прийти и взять любую книгу или журнал себе, прочитать и отдать другому человеку, или вернуть обратно</a:t>
            </a:r>
          </a:p>
          <a:p>
            <a:r>
              <a:rPr lang="ru-RU" dirty="0"/>
              <a:t>-взяв книгу с полки, обязательно оставьте взамен другую.</a:t>
            </a:r>
          </a:p>
          <a:p>
            <a:r>
              <a:rPr lang="ru-RU" dirty="0"/>
              <a:t>-относится к книгам бережно.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Правила </a:t>
            </a:r>
            <a:r>
              <a:rPr lang="ru-RU" dirty="0" err="1">
                <a:solidFill>
                  <a:srgbClr val="FF0000"/>
                </a:solidFill>
              </a:rPr>
              <a:t>буккросинга</a:t>
            </a:r>
            <a:r>
              <a:rPr lang="ru-RU" dirty="0">
                <a:solidFill>
                  <a:srgbClr val="FF0000"/>
                </a:solidFill>
              </a:rPr>
              <a:t> в ДОО, </a:t>
            </a:r>
          </a:p>
        </p:txBody>
      </p:sp>
    </p:spTree>
    <p:extLst>
      <p:ext uri="{BB962C8B-B14F-4D97-AF65-F5344CB8AC3E}">
        <p14:creationId xmlns:p14="http://schemas.microsoft.com/office/powerpoint/2010/main" val="4222351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Активное вовлечение детей в движение </a:t>
            </a:r>
            <a:r>
              <a:rPr lang="ru-RU" dirty="0" err="1"/>
              <a:t>буккроссинг</a:t>
            </a:r>
            <a:r>
              <a:rPr lang="ru-RU" dirty="0"/>
              <a:t> не только в группе, но и в детском саду в целом. Обогащение словаря, развитие лексико-грамматического строя, связной речи детей. Повышение уровня развития речи детей. Активное участие родителей в жизни детского сада. Положительное отношение родителей в совместной деятельности с педагогами. </a:t>
            </a:r>
            <a:r>
              <a:rPr lang="ru-RU"/>
              <a:t>Возрождение чтения в кругу семьи, посещение библиотеки</a:t>
            </a:r>
          </a:p>
        </p:txBody>
      </p:sp>
    </p:spTree>
    <p:extLst>
      <p:ext uri="{BB962C8B-B14F-4D97-AF65-F5344CB8AC3E}">
        <p14:creationId xmlns:p14="http://schemas.microsoft.com/office/powerpoint/2010/main" val="1698863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</TotalTime>
  <Words>815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Презентация PowerPoint</vt:lpstr>
      <vt:lpstr>Презентация PowerPoint</vt:lpstr>
      <vt:lpstr>Как он возник. </vt:lpstr>
      <vt:lpstr>Презентация PowerPoint</vt:lpstr>
      <vt:lpstr>Презентация PowerPoint</vt:lpstr>
      <vt:lpstr>Какие бывают Разновидности буккроссинга</vt:lpstr>
      <vt:lpstr>Презентация PowerPoint</vt:lpstr>
      <vt:lpstr>Правила буккросинга в ДОО,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</dc:title>
  <dc:creator>User</dc:creator>
  <cp:lastModifiedBy>RePack by Diakov</cp:lastModifiedBy>
  <cp:revision>7</cp:revision>
  <dcterms:created xsi:type="dcterms:W3CDTF">2023-01-25T11:07:03Z</dcterms:created>
  <dcterms:modified xsi:type="dcterms:W3CDTF">2023-01-26T05:38:38Z</dcterms:modified>
</cp:coreProperties>
</file>