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8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970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851787"/>
            <a:ext cx="82697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Согласные звуки </a:t>
            </a:r>
            <a:r>
              <a:rPr lang="en-US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4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л,л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ʹ</a:t>
            </a:r>
            <a:r>
              <a:rPr lang="en-US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буквы </a:t>
            </a:r>
            <a:r>
              <a:rPr lang="ru-RU" sz="4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Л.л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772816"/>
            <a:ext cx="5708373" cy="403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5808815"/>
            <a:ext cx="8399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Подготовила учитель начальных классов МБОУ СОШ №6 п. Новый Солдатова В.Н.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961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ds04.infourok.ru/uploads/ex/0627/000c9cce-311b2ed2/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3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07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s03.infourok.ru/uploads/ex/0b87/0004ed86-b16f80c8/5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39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836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буква л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2712.27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505" y="130787"/>
            <a:ext cx="8784976" cy="6705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30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672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russianmagnets.com/images/stories/virtuemart/product/lenta-bukv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4" t="20335" r="5575" b="20043"/>
          <a:stretch/>
        </p:blipFill>
        <p:spPr bwMode="auto">
          <a:xfrm>
            <a:off x="107504" y="1412776"/>
            <a:ext cx="9036496" cy="1450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1556792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5010" y="1556792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0508" y="1556791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30622" y="1556790"/>
            <a:ext cx="5453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ы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67198" y="2138155"/>
            <a:ext cx="450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7744" y="1556789"/>
            <a:ext cx="450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26920" y="2060848"/>
            <a:ext cx="450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77684" y="2060847"/>
            <a:ext cx="4106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16216" y="2060848"/>
            <a:ext cx="3898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215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620688"/>
            <a:ext cx="540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     но    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ли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ка     ту       ла      су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   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лу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ки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со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    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лы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ну    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ны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911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836712"/>
            <a:ext cx="88569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У сарая крот роет нору. На реке крякает утка.  У </a:t>
            </a:r>
            <a:r>
              <a:rPr lang="ru-RU" sz="3600" dirty="0"/>
              <a:t>Л</a:t>
            </a:r>
            <a:r>
              <a:rPr lang="ru-RU" sz="3600" dirty="0" smtClean="0"/>
              <a:t>арисы кисти и краски.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83786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6858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Он из леса вышел снова,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олень, и не корова.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Повстречаться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нам пришлось. Познакомьтесь, это -…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im0-tub-ru.yandex.net/i?id=720523c5453175ed4db3915aa4ce5b8a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507812"/>
            <a:ext cx="3555607" cy="322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24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63904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Очень хитрая она: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Съела в сказке колобка,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Кур ворует, петухов.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Кто назвать её готов?</a:t>
            </a:r>
          </a:p>
        </p:txBody>
      </p:sp>
      <p:pic>
        <p:nvPicPr>
          <p:cNvPr id="2050" name="Picture 2" descr="https://i.pinimg.com/736x/84/32/43/843243dc083794e3a846a2055ce328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804" y="3429000"/>
            <a:ext cx="3861142" cy="2787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14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0-tub-ru.yandex.net/i?id=8fa302541eed914e5ad384c38ba2c57d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2" y="548680"/>
            <a:ext cx="8970005" cy="597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305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620688"/>
            <a:ext cx="64283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На что похожа буква л?</a:t>
            </a:r>
            <a:endParaRPr lang="ru-RU" sz="4400" dirty="0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431" y="1484784"/>
            <a:ext cx="2792543" cy="450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29703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ds05.infourok.ru/uploads/ex/0349/00045c90-6dc5fbf4/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4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3765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18</TotalTime>
  <Words>96</Words>
  <Application>Microsoft Office PowerPoint</Application>
  <PresentationFormat>Экран (4:3)</PresentationFormat>
  <Paragraphs>21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Исполнительная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Huawei</dc:creator>
  <cp:lastModifiedBy>Huawei</cp:lastModifiedBy>
  <cp:revision>5</cp:revision>
  <dcterms:created xsi:type="dcterms:W3CDTF">2021-10-10T10:26:41Z</dcterms:created>
  <dcterms:modified xsi:type="dcterms:W3CDTF">2024-10-29T11:29:21Z</dcterms:modified>
</cp:coreProperties>
</file>