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99014-081A-4FF2-9405-2D0AA4DF3CA3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711E1-0E97-4C3E-BC64-F5195D1BE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99014-081A-4FF2-9405-2D0AA4DF3CA3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711E1-0E97-4C3E-BC64-F5195D1BE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99014-081A-4FF2-9405-2D0AA4DF3CA3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711E1-0E97-4C3E-BC64-F5195D1BE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99014-081A-4FF2-9405-2D0AA4DF3CA3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711E1-0E97-4C3E-BC64-F5195D1BE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99014-081A-4FF2-9405-2D0AA4DF3CA3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711E1-0E97-4C3E-BC64-F5195D1BE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99014-081A-4FF2-9405-2D0AA4DF3CA3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711E1-0E97-4C3E-BC64-F5195D1BE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99014-081A-4FF2-9405-2D0AA4DF3CA3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711E1-0E97-4C3E-BC64-F5195D1BE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99014-081A-4FF2-9405-2D0AA4DF3CA3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711E1-0E97-4C3E-BC64-F5195D1BE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99014-081A-4FF2-9405-2D0AA4DF3CA3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711E1-0E97-4C3E-BC64-F5195D1BE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99014-081A-4FF2-9405-2D0AA4DF3CA3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711E1-0E97-4C3E-BC64-F5195D1BE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99014-081A-4FF2-9405-2D0AA4DF3CA3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4711E1-0E97-4C3E-BC64-F5195D1BED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5499014-081A-4FF2-9405-2D0AA4DF3CA3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C4711E1-0E97-4C3E-BC64-F5195D1BE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gabook.ru/rubric/&#1043;&#1045;&#1054;&#1043;&#1056;&#1040;&#1060;&#1048;&#1071;" TargetMode="External"/><Relationship Id="rId2" Type="http://schemas.openxmlformats.org/officeDocument/2006/relationships/hyperlink" Target="http://presentaci.ru/prezentacii-po-geografii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interneturok.ru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neturok.ru/" TargetMode="External"/><Relationship Id="rId2" Type="http://schemas.openxmlformats.org/officeDocument/2006/relationships/hyperlink" Target="https://infourok.ru/videouroki/73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club154082904" TargetMode="External"/><Relationship Id="rId2" Type="http://schemas.openxmlformats.org/officeDocument/2006/relationships/hyperlink" Target="https://geo-oge.sdamgia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lecta.rosuchebnik.ru/mybook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nsportal.ru/ap/library/drugoe/2015/03/24/vybor-vypusknika-provintsiya-stolits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Урок с компьютерной поддержкой и с выходом в Интернет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636912"/>
            <a:ext cx="7772400" cy="9144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Из опыта работы учителя географии ГБОУ СОШ № </a:t>
            </a:r>
            <a:r>
              <a:rPr lang="ru-RU" dirty="0" smtClean="0">
                <a:solidFill>
                  <a:schemeClr val="tx1"/>
                </a:solidFill>
              </a:rPr>
              <a:t>33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города Сызрань Самарской области </a:t>
            </a:r>
            <a:r>
              <a:rPr lang="ru-RU" dirty="0" smtClean="0">
                <a:solidFill>
                  <a:schemeClr val="tx1"/>
                </a:solidFill>
              </a:rPr>
              <a:t>Дорофеевой М.А.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5361" name="Picture 1" descr="C:\Users\Марина\Desktop\36afc2d7f353d8d6936adf684c250d4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005064"/>
            <a:ext cx="2808312" cy="25122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183880" cy="6264696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solidFill>
                  <a:schemeClr val="tx1"/>
                </a:solidFill>
              </a:rPr>
              <a:t>Использование ПК </a:t>
            </a:r>
            <a:r>
              <a:rPr lang="ru-RU" sz="2400" b="0" dirty="0" smtClean="0">
                <a:solidFill>
                  <a:schemeClr val="tx1"/>
                </a:solidFill>
              </a:rPr>
              <a:t>на уроке строго определенное количество </a:t>
            </a:r>
            <a:r>
              <a:rPr lang="ru-RU" sz="2400" dirty="0" smtClean="0">
                <a:solidFill>
                  <a:schemeClr val="tx1"/>
                </a:solidFill>
              </a:rPr>
              <a:t>времени: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5 класс- не более 15 мин.;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6,7 классы- не более 20 мин.;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8,9 классы- не более 25 мин.;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10-11 классы – не более 30 мин.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 </a:t>
            </a:r>
            <a:r>
              <a:rPr lang="ru-RU" sz="2200" dirty="0" smtClean="0">
                <a:solidFill>
                  <a:schemeClr val="tx1"/>
                </a:solidFill>
              </a:rPr>
              <a:t>Учащиеся удерживают в памяти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10% того, что читают;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26% того, что слышат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30% того, что видят;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50% того, что видят и слышат;</a:t>
            </a:r>
            <a:r>
              <a:rPr lang="ru-RU" sz="2200" b="0" dirty="0" smtClean="0">
                <a:solidFill>
                  <a:schemeClr val="tx1"/>
                </a:solidFill>
              </a:rPr>
              <a:t/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70% того, что обсуждают с другими;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80% того, что основано на личном опыте;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90% того, что проговаривают в то время, как делают;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95% того, чему обучают сами.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 </a:t>
            </a:r>
            <a:endParaRPr lang="ru-RU" sz="22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105156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Урок с компьютерной поддержкой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628800"/>
            <a:ext cx="80648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Работу </a:t>
            </a:r>
            <a:r>
              <a:rPr lang="ru-RU" sz="2800" dirty="0"/>
              <a:t>учеников на таком уроке можно организовать несколькими способами: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учащиеся </a:t>
            </a:r>
            <a:r>
              <a:rPr lang="ru-RU" sz="2800" dirty="0"/>
              <a:t>работают с учителем и на определенном этапе переходят к работе за </a:t>
            </a:r>
            <a:r>
              <a:rPr lang="ru-RU" sz="2800" dirty="0" smtClean="0"/>
              <a:t>компьютером</a:t>
            </a:r>
            <a:endParaRPr lang="ru-RU" sz="2800" dirty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учащиеся </a:t>
            </a:r>
            <a:r>
              <a:rPr lang="ru-RU" sz="2800" dirty="0"/>
              <a:t>работают за компьютером под руководством </a:t>
            </a:r>
            <a:r>
              <a:rPr lang="ru-RU" sz="2800" dirty="0" smtClean="0"/>
              <a:t>учителя</a:t>
            </a:r>
            <a:endParaRPr lang="ru-RU" sz="2800" dirty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работа </a:t>
            </a:r>
            <a:r>
              <a:rPr lang="ru-RU" sz="2800" dirty="0"/>
              <a:t>с текстом электронного учебника или </a:t>
            </a:r>
            <a:r>
              <a:rPr lang="ru-RU" sz="2800" dirty="0" smtClean="0"/>
              <a:t>пособия</a:t>
            </a:r>
            <a:endParaRPr lang="ru-RU" sz="2800" dirty="0"/>
          </a:p>
          <a:p>
            <a:r>
              <a:rPr lang="ru-RU" sz="2800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806440"/>
            <a:ext cx="8183880" cy="1051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332656"/>
            <a:ext cx="8183880" cy="10515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anchor="b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Урок с компьютерной поддержкой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83568" y="1228110"/>
            <a:ext cx="784887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таком уроке можно использовать различные средства: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Презентации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http://presentaci.ru/prezentacii-po-geografii/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Справочники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https://megabook.ru/rubric/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ГЕОГРАФИЯ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Электронные учебники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Фильмы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Аудиоуроки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Видеоуроки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https://interneturok.ru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Тренажеры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тесты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Интерактивные карты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Интерактивные рабочие тетради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Компьютерные программы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Электронные наглядные пособия и др.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67544" y="332656"/>
            <a:ext cx="8183880" cy="10515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anchor="b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Урок с компьютерной поддержкой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412" name="Picture 4" descr="C:\Users\Марина\Desktop\42913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208912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323528" y="260648"/>
            <a:ext cx="8496944" cy="12241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Урок с компьютерной поддержкой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8709217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399904" cy="129614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Инфоурок </a:t>
            </a:r>
            <a:r>
              <a:rPr lang="ru-RU" u="sng" dirty="0" smtClean="0">
                <a:hlinkClick r:id="rId2"/>
              </a:rPr>
              <a:t>https://infourok.ru/videouroki/739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Видеоурок</a:t>
            </a:r>
            <a:r>
              <a:rPr lang="ru-RU" dirty="0" smtClean="0"/>
              <a:t>  </a:t>
            </a:r>
            <a:r>
              <a:rPr lang="ru-RU" u="sng" dirty="0" smtClean="0">
                <a:hlinkClick r:id="rId3"/>
              </a:rPr>
              <a:t>https://interneturok.ru</a:t>
            </a:r>
            <a:endParaRPr lang="ru-RU" dirty="0"/>
          </a:p>
        </p:txBody>
      </p:sp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67544" y="188640"/>
            <a:ext cx="8183880" cy="7920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Урок с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выходом в Интернет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060848"/>
            <a:ext cx="417646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2996952"/>
            <a:ext cx="4697124" cy="3369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183880" cy="1080120"/>
          </a:xfrm>
        </p:spPr>
        <p:txBody>
          <a:bodyPr>
            <a:normAutofit/>
          </a:bodyPr>
          <a:lstStyle/>
          <a:p>
            <a:r>
              <a:rPr lang="ru-RU" dirty="0" smtClean="0"/>
              <a:t>Решу ОГЕ  </a:t>
            </a:r>
            <a:r>
              <a:rPr lang="ru-RU" u="sng" dirty="0" smtClean="0">
                <a:hlinkClick r:id="rId2"/>
              </a:rPr>
              <a:t>https://geo-oge.sdamgia.ru</a:t>
            </a:r>
            <a:endParaRPr lang="ru-RU" dirty="0" smtClean="0"/>
          </a:p>
          <a:p>
            <a:r>
              <a:rPr lang="ru-RU" dirty="0" smtClean="0"/>
              <a:t>Вконтакте </a:t>
            </a:r>
            <a:r>
              <a:rPr lang="en-US" dirty="0" smtClean="0">
                <a:hlinkClick r:id="rId3"/>
              </a:rPr>
              <a:t>https://vk.com/club154082904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539552" y="260648"/>
            <a:ext cx="8183880" cy="8355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Урок с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выходом в Интернет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204864"/>
            <a:ext cx="439248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3212976"/>
            <a:ext cx="4788024" cy="3441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183880" cy="1224136"/>
          </a:xfrm>
        </p:spPr>
        <p:txBody>
          <a:bodyPr/>
          <a:lstStyle/>
          <a:p>
            <a:r>
              <a:rPr lang="ru-RU" dirty="0" err="1" smtClean="0"/>
              <a:t>Леста</a:t>
            </a:r>
            <a:r>
              <a:rPr lang="ru-RU" dirty="0" smtClean="0"/>
              <a:t> – образовательная платформа</a:t>
            </a:r>
          </a:p>
          <a:p>
            <a:pPr>
              <a:buNone/>
            </a:pPr>
            <a:r>
              <a:rPr lang="ru-RU" u="sng" dirty="0" smtClean="0">
                <a:hlinkClick r:id="rId2"/>
              </a:rPr>
              <a:t>https://lecta.rosuchebnik.ru/mybooks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467544" y="260648"/>
            <a:ext cx="8183880" cy="7635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Урок с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выходом в Интернет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276872"/>
            <a:ext cx="7056784" cy="3967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8568952" cy="1584176"/>
          </a:xfrm>
        </p:spPr>
        <p:txBody>
          <a:bodyPr/>
          <a:lstStyle/>
          <a:p>
            <a:r>
              <a:rPr lang="ru-RU" dirty="0" smtClean="0"/>
              <a:t>Алые паруса </a:t>
            </a:r>
            <a:r>
              <a:rPr lang="ru-RU" u="sng" dirty="0" smtClean="0">
                <a:hlinkClick r:id="rId2"/>
              </a:rPr>
              <a:t>https://nsportal.ru/ap/library/drugoe/2015/03/24/vybor-vypusknika-provintsiya-stolitsa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8183880" cy="6915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Урок с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выходом в Интернет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492896"/>
            <a:ext cx="6768752" cy="380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101</TotalTime>
  <Words>179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Урок с компьютерной поддержкой и с выходом в Интернет</vt:lpstr>
      <vt:lpstr>Урок с компьютерной поддержкой</vt:lpstr>
      <vt:lpstr>Слайд 3</vt:lpstr>
      <vt:lpstr>Урок с компьютерной поддержкой</vt:lpstr>
      <vt:lpstr>Урок с компьютерной поддержкой</vt:lpstr>
      <vt:lpstr>Урок с выходом в Интернет</vt:lpstr>
      <vt:lpstr>Урок с выходом в Интернет</vt:lpstr>
      <vt:lpstr>Урок с выходом в Интернет</vt:lpstr>
      <vt:lpstr>Урок с выходом в Интернет</vt:lpstr>
      <vt:lpstr>Использование ПК на уроке строго определенное количество времени:  5 класс- не более 15 мин.;  6,7 классы- не более 20 мин.;  8,9 классы- не более 25 мин.;  10-11 классы – не более 30 мин.  Учащиеся удерживают в памяти 10% того, что читают; 26% того, что слышат 30% того, что видят; 50% того, что видят и слышат; 70% того, что обсуждают с другими; 80% того, что основано на личном опыте; 90% того, что проговаривают в то время, как делают; 95% того, чему обучают сами.  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с компьютерной поддержкой и с выходом в Интернет</dc:title>
  <dc:creator>Windows User</dc:creator>
  <cp:lastModifiedBy>Windows User</cp:lastModifiedBy>
  <cp:revision>4</cp:revision>
  <dcterms:created xsi:type="dcterms:W3CDTF">2018-12-02T12:52:50Z</dcterms:created>
  <dcterms:modified xsi:type="dcterms:W3CDTF">2019-09-22T11:31:58Z</dcterms:modified>
</cp:coreProperties>
</file>