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4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4919-06E7-4693-89D7-4311CE928501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96516-C61C-41F3-B109-B4678CE25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916832"/>
            <a:ext cx="7772400" cy="1470025"/>
          </a:xfr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Экологический проект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 тема: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«Огород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</a:rPr>
              <a:t>на окне»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331640" y="188640"/>
            <a:ext cx="72728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</a:t>
            </a:r>
            <a:r>
              <a:rPr lang="ru-RU" altLang="ru-RU" sz="1000" b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казенное дошкольное образовательное</a:t>
            </a:r>
            <a:r>
              <a:rPr lang="ru-RU" altLang="ru-RU" sz="1000" b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города Новосибирска</a:t>
            </a:r>
          </a:p>
          <a:p>
            <a:pPr algn="ctr" eaLnBrk="1" hangingPunct="1"/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</a:t>
            </a:r>
            <a:r>
              <a:rPr lang="ru-RU" altLang="ru-RU" sz="1000" b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lang="ru-RU" altLang="ru-RU" sz="1000" b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425 </a:t>
            </a:r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«Елочка»</a:t>
            </a:r>
            <a:r>
              <a:rPr lang="en-US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Адрес: город Новосибирск, 630106, улица Зорге, дом 207/1</a:t>
            </a:r>
            <a:r>
              <a:rPr lang="en-US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тел/факс:342-19-68; 315-17-77,342-66-57, </a:t>
            </a:r>
            <a:r>
              <a:rPr lang="en-US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email</a:t>
            </a:r>
            <a:r>
              <a:rPr lang="ru-RU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altLang="ru-RU" sz="1000" b="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ds_425_nsk@nios.ru 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4788024" y="5733256"/>
            <a:ext cx="41764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3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3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3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3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Творческая группа проекта:</a:t>
            </a:r>
          </a:p>
          <a:p>
            <a:pPr algn="just" eaLnBrk="1" hangingPunct="1"/>
            <a:r>
              <a:rPr lang="ru-RU" altLang="ru-RU" sz="1800" b="0" i="1" dirty="0" smtClean="0">
                <a:latin typeface="Times New Roman" pitchFamily="18" charset="0"/>
                <a:cs typeface="Times New Roman" pitchFamily="18" charset="0"/>
              </a:rPr>
              <a:t>Воспитатели группы № 8 «Матрешка»: </a:t>
            </a:r>
          </a:p>
          <a:p>
            <a:pPr algn="just" eaLnBrk="1" hangingPunct="1"/>
            <a:r>
              <a:rPr lang="ru-RU" altLang="ru-RU" sz="1800" b="0" i="1" dirty="0" smtClean="0">
                <a:latin typeface="Times New Roman" pitchFamily="18" charset="0"/>
                <a:cs typeface="Times New Roman" pitchFamily="18" charset="0"/>
              </a:rPr>
              <a:t>Долгих </a:t>
            </a:r>
            <a:r>
              <a:rPr lang="ru-RU" altLang="ru-RU" sz="1800" b="0" i="1" dirty="0" smtClean="0">
                <a:latin typeface="Times New Roman" pitchFamily="18" charset="0"/>
                <a:cs typeface="Times New Roman" pitchFamily="18" charset="0"/>
              </a:rPr>
              <a:t>Е.В</a:t>
            </a:r>
            <a:r>
              <a:rPr lang="ru-RU" altLang="ru-RU" sz="1800" b="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35288" y="836712"/>
            <a:ext cx="6408712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Цель проекта: формирование экологической культуры и создание условий для познавательного развития детей через проектно-исследовательскую деятельность и организацию художественно-продуктивной творческой деятельности.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720" y="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образовательное учреждение города Новосибирска</a:t>
            </a:r>
          </a:p>
          <a:p>
            <a:pPr algn="ctr"/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 425 комбинированного вида «Елочка»</a:t>
            </a:r>
            <a:r>
              <a:rPr lang="en-US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Адрес: город Новосибирск, 630106, улица </a:t>
            </a:r>
            <a:r>
              <a:rPr lang="ru-RU" alt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Зорге</a:t>
            </a:r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дом 207/1</a:t>
            </a:r>
            <a:r>
              <a:rPr lang="en-US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тел/факс:342-19-68; 315-17-77,342-66-57, </a:t>
            </a:r>
            <a:r>
              <a:rPr lang="en-US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email</a:t>
            </a:r>
            <a:r>
              <a:rPr lang="ru-RU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alt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ds_425_nsk@nios.ru </a:t>
            </a:r>
            <a:endParaRPr lang="en-US" alt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2564904"/>
            <a:ext cx="5004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Тип проекта – (краткосрочный), познавательно – исследовательский</a:t>
            </a:r>
          </a:p>
          <a:p>
            <a:r>
              <a:rPr lang="ru-RU" dirty="0" smtClean="0"/>
              <a:t>Продолжительность – март – апрель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357301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Участники проекта: Педагоги, воспитанники, родители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4365104"/>
            <a:ext cx="4860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Предполагаемый результат: 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Формирование у воспитанников бережного отношения к растительному миру.</a:t>
            </a:r>
          </a:p>
          <a:p>
            <a:pPr marL="342900" indent="-342900">
              <a:buAutoNum type="arabicPeriod"/>
            </a:pPr>
            <a:r>
              <a:rPr lang="ru-RU" dirty="0" smtClean="0"/>
              <a:t>Формирование у воспитанников уважительного отношения к труду.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Создание в группе огорода на подоконнике.</a:t>
            </a:r>
            <a:endParaRPr lang="ru-RU" dirty="0"/>
          </a:p>
        </p:txBody>
      </p:sp>
      <p:pic>
        <p:nvPicPr>
          <p:cNvPr id="11" name="Picture 2" descr="C:\Users\WinTen\Desktop\наш огород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64904"/>
            <a:ext cx="377991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6016" y="260648"/>
            <a:ext cx="396044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286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Социальная значимость проекта: приобщение детей к работе по выращиванию вместе со взрослым зелени на подоконнике, развивать целеустремленность, наблюдательность, воспитание интереса к </a:t>
            </a:r>
            <a:r>
              <a:rPr lang="ru-RU" dirty="0"/>
              <a:t> </a:t>
            </a:r>
            <a:r>
              <a:rPr lang="ru-RU" dirty="0" smtClean="0"/>
              <a:t>окружающему миру растений.</a:t>
            </a:r>
          </a:p>
        </p:txBody>
      </p:sp>
      <p:pic>
        <p:nvPicPr>
          <p:cNvPr id="1026" name="Picture 2" descr="C:\Users\WinTen\Desktop\огород нп окне\IMG_20240418_071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132856"/>
            <a:ext cx="3407784" cy="4525963"/>
          </a:xfrm>
          <a:prstGeom prst="rect">
            <a:avLst/>
          </a:prstGeom>
          <a:noFill/>
        </p:spPr>
      </p:pic>
      <p:pic>
        <p:nvPicPr>
          <p:cNvPr id="1027" name="Picture 3" descr="C:\Users\WinTen\Desktop\огород нп окне\10000369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068960"/>
            <a:ext cx="3456384" cy="3528392"/>
          </a:xfrm>
          <a:prstGeom prst="rect">
            <a:avLst/>
          </a:prstGeom>
          <a:noFill/>
        </p:spPr>
      </p:pic>
      <p:sp>
        <p:nvSpPr>
          <p:cNvPr id="9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0"/>
            <a:ext cx="6264696" cy="1631104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Задачи проекта:</a:t>
            </a:r>
          </a:p>
          <a:p>
            <a:pPr marL="0"/>
            <a:r>
              <a:rPr lang="ru-RU" sz="1400" dirty="0"/>
              <a:t> Формировать у детей знания о росте и потребности растений;</a:t>
            </a:r>
          </a:p>
          <a:p>
            <a:pPr marL="0"/>
            <a:r>
              <a:rPr lang="ru-RU" sz="1400" dirty="0"/>
              <a:t>Формировать умения наблюдать, ухаживать за огородными культурами;</a:t>
            </a:r>
          </a:p>
          <a:p>
            <a:pPr marL="0"/>
            <a:r>
              <a:rPr lang="ru-RU" sz="1400" dirty="0"/>
              <a:t> Развивать любознательность, интерес к исследовательской деятельности, экспериментированию;</a:t>
            </a:r>
          </a:p>
          <a:p>
            <a:pPr marL="0"/>
            <a:r>
              <a:rPr lang="ru-RU" sz="1400" dirty="0"/>
              <a:t>Воспитывать бережное и заботливое отношение к растениям;</a:t>
            </a:r>
          </a:p>
          <a:p>
            <a:pPr marL="0"/>
            <a:r>
              <a:rPr lang="ru-RU" sz="1400" dirty="0"/>
              <a:t>Формировать партнерские взаимоотношения между педагогом, детьми и родителями.</a:t>
            </a:r>
          </a:p>
          <a:p>
            <a:pPr algn="just"/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6136" y="4725144"/>
            <a:ext cx="31438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/>
              <a:t>Мероприятия по реализации проекта</a:t>
            </a:r>
          </a:p>
          <a:p>
            <a:pPr algn="just"/>
            <a:r>
              <a:rPr lang="ru-RU" sz="1200" dirty="0"/>
              <a:t>1. Беседы</a:t>
            </a:r>
            <a:r>
              <a:rPr lang="ru-RU" sz="1200" dirty="0" smtClean="0"/>
              <a:t>: «</a:t>
            </a:r>
            <a:r>
              <a:rPr lang="ru-RU" sz="1200" dirty="0"/>
              <a:t>Что такое огород и что на </a:t>
            </a:r>
            <a:r>
              <a:rPr lang="ru-RU" sz="1200" dirty="0" smtClean="0"/>
              <a:t>нем растет», </a:t>
            </a:r>
            <a:r>
              <a:rPr lang="ru-RU" sz="1200" dirty="0"/>
              <a:t>«Что такое «Сад на окне</a:t>
            </a:r>
            <a:r>
              <a:rPr lang="ru-RU" sz="1200" dirty="0" smtClean="0"/>
              <a:t>», </a:t>
            </a:r>
            <a:r>
              <a:rPr lang="ru-RU" sz="1200" dirty="0"/>
              <a:t>«Какие растения можно вырастить на </a:t>
            </a:r>
            <a:r>
              <a:rPr lang="ru-RU" sz="1200" dirty="0" smtClean="0"/>
              <a:t>подоконнике</a:t>
            </a:r>
            <a:r>
              <a:rPr lang="ru-RU" sz="1200" dirty="0"/>
              <a:t>»,</a:t>
            </a:r>
          </a:p>
          <a:p>
            <a:pPr algn="just"/>
            <a:r>
              <a:rPr lang="ru-RU" sz="1200" dirty="0" smtClean="0"/>
              <a:t>«</a:t>
            </a:r>
            <a:r>
              <a:rPr lang="ru-RU" sz="1200" dirty="0"/>
              <a:t>Семена».</a:t>
            </a:r>
          </a:p>
          <a:p>
            <a:pPr algn="just"/>
            <a:r>
              <a:rPr lang="ru-RU" sz="1200" dirty="0"/>
              <a:t>2. Опытно-экспериментальная деятельность:</a:t>
            </a:r>
          </a:p>
          <a:p>
            <a:pPr algn="just"/>
            <a:r>
              <a:rPr lang="ru-RU" sz="1200" dirty="0" smtClean="0"/>
              <a:t>«</a:t>
            </a:r>
            <a:r>
              <a:rPr lang="ru-RU" sz="1200" dirty="0"/>
              <a:t>Строение растений</a:t>
            </a:r>
            <a:r>
              <a:rPr lang="ru-RU" sz="1200" dirty="0" smtClean="0"/>
              <a:t>», </a:t>
            </a:r>
            <a:r>
              <a:rPr lang="ru-RU" sz="1200" dirty="0"/>
              <a:t>«Рост и развитие растений</a:t>
            </a:r>
            <a:r>
              <a:rPr lang="ru-RU" sz="1200" dirty="0" smtClean="0"/>
              <a:t>», </a:t>
            </a:r>
            <a:r>
              <a:rPr lang="ru-RU" sz="1200" dirty="0"/>
              <a:t>«Вода и росток</a:t>
            </a:r>
            <a:r>
              <a:rPr lang="ru-RU" sz="1200" dirty="0" smtClean="0"/>
              <a:t>», </a:t>
            </a:r>
            <a:r>
              <a:rPr lang="ru-RU" sz="1200" dirty="0"/>
              <a:t>«Солнце и росток</a:t>
            </a:r>
            <a:r>
              <a:rPr lang="ru-RU" sz="1200" dirty="0" smtClean="0"/>
              <a:t>», </a:t>
            </a:r>
            <a:r>
              <a:rPr lang="ru-RU" sz="1200" dirty="0"/>
              <a:t>«Проращивание семян».</a:t>
            </a:r>
          </a:p>
        </p:txBody>
      </p:sp>
      <p:pic>
        <p:nvPicPr>
          <p:cNvPr id="2050" name="Picture 2" descr="C:\Users\WinTen\Desktop\огород нп окне\10000351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2448272" cy="3096344"/>
          </a:xfrm>
          <a:prstGeom prst="rect">
            <a:avLst/>
          </a:prstGeom>
          <a:noFill/>
        </p:spPr>
      </p:pic>
      <p:pic>
        <p:nvPicPr>
          <p:cNvPr id="2051" name="Picture 3" descr="C:\Users\WinTen\Desktop\огород нп окне\10000351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2348880"/>
            <a:ext cx="2232248" cy="2808312"/>
          </a:xfrm>
          <a:prstGeom prst="rect">
            <a:avLst/>
          </a:prstGeom>
          <a:noFill/>
        </p:spPr>
      </p:pic>
      <p:pic>
        <p:nvPicPr>
          <p:cNvPr id="2052" name="Picture 4" descr="C:\Users\WinTen\Desktop\огород нп окне\10000351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844824"/>
            <a:ext cx="2016224" cy="2664296"/>
          </a:xfrm>
          <a:prstGeom prst="rect">
            <a:avLst/>
          </a:prstGeom>
          <a:noFill/>
        </p:spPr>
      </p:pic>
      <p:sp>
        <p:nvSpPr>
          <p:cNvPr id="10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332656"/>
            <a:ext cx="4494242" cy="2664296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>
                <a:latin typeface="Arial Narrow" panose="020B0606020202030204" pitchFamily="34" charset="0"/>
              </a:rPr>
              <a:t>Взаимодействие с семьей.</a:t>
            </a:r>
          </a:p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 </a:t>
            </a:r>
            <a:r>
              <a:rPr lang="ru-RU" sz="1200" b="1" dirty="0">
                <a:latin typeface="Arial Narrow" panose="020B0606020202030204" pitchFamily="34" charset="0"/>
              </a:rPr>
              <a:t>Сбор необходимого материала для создания огорода.</a:t>
            </a:r>
          </a:p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 </a:t>
            </a:r>
            <a:r>
              <a:rPr lang="ru-RU" sz="1200" b="1" dirty="0">
                <a:latin typeface="Arial Narrow" panose="020B0606020202030204" pitchFamily="34" charset="0"/>
              </a:rPr>
              <a:t>Совместное обсуждение мероприятий по выполнению проекта.</a:t>
            </a:r>
          </a:p>
          <a:p>
            <a:pPr marL="0" indent="0" algn="just">
              <a:buNone/>
            </a:pPr>
            <a:r>
              <a:rPr lang="ru-RU" sz="1200" b="1" dirty="0">
                <a:latin typeface="Arial Narrow" panose="020B0606020202030204" pitchFamily="34" charset="0"/>
              </a:rPr>
              <a:t>Многие родители, имеющие свои огороды (дачи, не подозревают, что зеленое царство начнет вызывать огромный интерес ребенка, если взрослые научат наблюдать за растением, видеть в зеленом ростке особое живое существо, жизнь которого целиком зависит от того, получает он уход или нет. Только с помощью взрослых дошкольник может понять, что жизнь растения зависит от наличия тепла, света и хорошей почвы, научится отличать здоровое и сильное растение от слабого, хилого, требующего «лечения».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4077072"/>
            <a:ext cx="33119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Дошкольники </a:t>
            </a:r>
            <a:r>
              <a:rPr lang="ru-RU" sz="1200" b="1" dirty="0">
                <a:latin typeface="Arial Narrow" panose="020B0606020202030204" pitchFamily="34" charset="0"/>
              </a:rPr>
              <a:t>любят действовать. Мир вокруг себя они познают практически, а свои действия с наблюдениями за результатами. Практической деятельностью является непосредственное участие детей в ходе за растениями. Приобщение к посильному труду по уходу за растениями </a:t>
            </a:r>
            <a:r>
              <a:rPr lang="ru-RU" sz="1200" b="1" dirty="0" smtClean="0">
                <a:latin typeface="Arial Narrow" panose="020B0606020202030204" pitchFamily="34" charset="0"/>
              </a:rPr>
              <a:t> </a:t>
            </a:r>
            <a:r>
              <a:rPr lang="ru-RU" sz="1200" b="1" dirty="0">
                <a:latin typeface="Arial Narrow" panose="020B0606020202030204" pitchFamily="34" charset="0"/>
              </a:rPr>
              <a:t>это, прежде всего развитие таких качеств, как ответственность за выполнение поручения, за полученный результат, обязательность, целеустремленность.</a:t>
            </a:r>
          </a:p>
        </p:txBody>
      </p:sp>
      <p:pic>
        <p:nvPicPr>
          <p:cNvPr id="3074" name="Picture 2" descr="C:\Users\WinTen\Desktop\огород нп окне\10000351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332656"/>
            <a:ext cx="2520280" cy="2952328"/>
          </a:xfrm>
          <a:prstGeom prst="rect">
            <a:avLst/>
          </a:prstGeom>
          <a:noFill/>
        </p:spPr>
      </p:pic>
      <p:pic>
        <p:nvPicPr>
          <p:cNvPr id="3075" name="Picture 3" descr="C:\Users\WinTen\Desktop\огород нп окне\10000351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501008"/>
            <a:ext cx="2192244" cy="3035414"/>
          </a:xfrm>
          <a:prstGeom prst="rect">
            <a:avLst/>
          </a:prstGeom>
          <a:noFill/>
        </p:spPr>
      </p:pic>
      <p:pic>
        <p:nvPicPr>
          <p:cNvPr id="3076" name="Picture 4" descr="C:\Users\WinTen\Desktop\огород нп окне\10000369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501008"/>
            <a:ext cx="2520280" cy="3024336"/>
          </a:xfrm>
          <a:prstGeom prst="rect">
            <a:avLst/>
          </a:prstGeom>
          <a:noFill/>
        </p:spPr>
      </p:pic>
      <p:sp>
        <p:nvSpPr>
          <p:cNvPr id="11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060848"/>
            <a:ext cx="7215238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1 Kunstler Light" panose="040B0500000000000000" pitchFamily="82" charset="0"/>
              </a:rPr>
              <a:t>Спасибо за внимание!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latin typeface="1 Kunstler Light" panose="040B0500000000000000" pitchFamily="82" charset="0"/>
            </a:endParaRPr>
          </a:p>
        </p:txBody>
      </p:sp>
      <p:sp>
        <p:nvSpPr>
          <p:cNvPr id="5" name="Tree"/>
          <p:cNvSpPr>
            <a:spLocks noEditPoints="1" noChangeArrowheads="1"/>
          </p:cNvSpPr>
          <p:nvPr/>
        </p:nvSpPr>
        <p:spPr bwMode="auto">
          <a:xfrm>
            <a:off x="323528" y="188640"/>
            <a:ext cx="1066800" cy="160020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>
              <a:alpha val="98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orthographicFront">
              <a:rot lat="0" lon="20399994" rev="0"/>
            </a:camera>
            <a:lightRig rig="twoPt" dir="t"/>
          </a:scene3d>
          <a:sp3d prstMaterial="metal"/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1691680" y="260648"/>
            <a:ext cx="5845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389313" algn="ctr"/>
                <a:tab pos="6781800" algn="r"/>
              </a:tabLst>
              <a:defRPr sz="13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</a:t>
            </a:r>
            <a:r>
              <a:rPr lang="ru-RU" altLang="ru-RU" sz="9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 </a:t>
            </a:r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 города Новосибирска</a:t>
            </a:r>
          </a:p>
          <a:p>
            <a:pPr algn="ctr" eaLnBrk="1" hangingPunct="1"/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 425 комбинированного вида «Елочка»</a:t>
            </a:r>
            <a:r>
              <a:rPr lang="en-US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Адрес: город Новосибирск, 630106, улица Зорге, дом 207/1</a:t>
            </a:r>
            <a:r>
              <a:rPr lang="en-US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тел/факс:342-19-68; 315-17-77,342-66-57, </a:t>
            </a:r>
            <a:r>
              <a:rPr lang="en-US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email</a:t>
            </a:r>
            <a:r>
              <a:rPr lang="ru-RU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en-US" altLang="ru-RU" sz="9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ds_425_nsk@nios.ru </a:t>
            </a:r>
          </a:p>
        </p:txBody>
      </p:sp>
    </p:spTree>
    <p:extLst>
      <p:ext uri="{BB962C8B-B14F-4D97-AF65-F5344CB8AC3E}">
        <p14:creationId xmlns:p14="http://schemas.microsoft.com/office/powerpoint/2010/main" xmlns="" val="2266646286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318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Экологический проект   тема: «Огород на окне»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 проект на тему  «Сад на окне»</dc:title>
  <dc:creator>Max-SoftX</dc:creator>
  <cp:lastModifiedBy>usolseva82@mail.ru</cp:lastModifiedBy>
  <cp:revision>19</cp:revision>
  <dcterms:created xsi:type="dcterms:W3CDTF">2019-04-16T12:21:13Z</dcterms:created>
  <dcterms:modified xsi:type="dcterms:W3CDTF">2024-12-22T06:14:35Z</dcterms:modified>
</cp:coreProperties>
</file>