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86509-E5DB-4725-99D5-D452422CE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DF3B38-FD28-432D-9724-DB32D8B72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5513CD-229A-43F5-8182-833D23221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07144B-6219-4293-A5D2-8CE76C4A4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BA619E-60CF-451E-AC6C-4AE23DA0D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5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934CBF-592D-4094-B6EA-EE57E7E6F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B2BD74-5AEF-4C5D-AFCC-642D82137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BCEF38-7B83-4274-A7BE-58AFFC480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6C1F4C-9DF1-4B33-9445-BCBAD413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88A49E-3F36-4F1C-995C-618C461C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16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5F5DA43-7A5F-4C31-B1B3-48BBEE1F3B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90903A-FCD1-4B99-82FD-627BDD087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1F4EDB-CFF2-410C-83F4-8A01A4829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70D77A-B5D2-49D3-90CE-3A4987B8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AB78E7-3000-4F28-9D77-818FADFA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1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4E737-9C3E-478C-93D3-5C8BCBD63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59C4CF-2714-4167-A474-E97968942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FFA9DB-4752-4C47-8856-516EA5B8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062982-8CCB-4BD8-BD69-14BBD652E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A48C0B-D40B-4D8F-B6C6-D32C8FD4D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9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044E2-471C-4032-951C-AA3DC224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17638-B68F-4B36-8E43-3365D56C8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72D3A3-24BD-4573-B7B5-0575491EB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2CC837-5EFB-4DAF-8250-68B9B4914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CF7369-B20B-4DAC-AF1F-BCCFF8DE6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5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D04D2-55E2-4114-AF28-339C941EB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E63DE5-E30A-494F-BA0B-E6B845E99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95C694-4E1A-4EF1-AE62-EC7D58E35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3B9C08-9487-4BA8-9B2B-0B6A8859F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6259E3-3988-4D44-B000-B58226708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A7442-7F04-4733-B2A8-ACEE82E1B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662A9-8FDB-4D8E-81E0-53DB91F65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40FCE9-6B33-4C3D-8F13-1D8E88AD1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D71152-A4C9-4814-9E3F-1D716E30A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E8AD0E-F35C-42D8-96DD-1C08A2DA5A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F5E433-6207-47A6-8C60-8537DFD98B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491C83-5CF6-4333-80E2-526E98F7A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56ADBC-2365-46C0-B5D7-049F3EC2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691242-9E1C-4441-823C-D08F70105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28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50E09-33B0-42C4-99F6-636FFFF02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42CA612-C806-4DD5-882A-0B34E01E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17E6CEB-91A0-4340-836F-03180ECA7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3EDA12-8DB5-4973-8625-396946AD0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9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A8E3B63-B6D1-4536-81A0-E60167532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BE3543-A330-4137-B046-48C99A23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62B036D-06D8-4B66-94D7-D3ECCC6FA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7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E615A-DBDE-4FE0-8B07-179415014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D1B208-C509-462E-B98A-77406ACCF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2F7DDB-8AF8-4F17-ACCD-AD95C2801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5D3791-17D1-464C-AFAC-E15D8422A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3AD580-145B-4115-BE3A-C9B13A23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CF27CE-0F2B-46BA-B8A8-75F7E5F34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7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A68B25-22C7-477D-AD18-91457FB2D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BB67B8D-64BC-4D1D-B00F-C3E1E5A67C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44219A-03A3-4E10-8091-001317EF3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E27CD5-4A0C-47B2-ACAA-3A798A92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BE0782-FEFA-4672-8D5B-E784A5992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7B0E87-C825-4445-ADF6-34D43E7A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4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C24BB-F966-4483-A3C7-5F99487A3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99B968-2264-4D3B-A9B1-27BD95BF0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366913-FF85-4C7A-BBE2-7B9A041363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B42B1-D7AD-4C74-97DA-26B7AAADBE22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D07A5D-A12E-453B-8A88-FF91E3769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B2A7E6-4528-4635-A82D-86F0D2A85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CA6E7-10B8-4D50-A875-DF0CD013F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0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E1CD9-2554-4348-B132-5042F28C8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0664" y="1122363"/>
            <a:ext cx="8867335" cy="720505"/>
          </a:xfrm>
        </p:spPr>
        <p:txBody>
          <a:bodyPr/>
          <a:lstStyle/>
          <a:p>
            <a:r>
              <a:rPr lang="ru-RU" dirty="0"/>
              <a:t>Практическая часть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13CDF8-5E20-4B2E-AC93-017BBE7BE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1852" y="2785403"/>
            <a:ext cx="9036148" cy="2472397"/>
          </a:xfrm>
        </p:spPr>
        <p:txBody>
          <a:bodyPr>
            <a:noAutofit/>
          </a:bodyPr>
          <a:lstStyle/>
          <a:p>
            <a:r>
              <a:rPr lang="ru-RU" sz="7200" dirty="0"/>
              <a:t>Сундучок методических идей</a:t>
            </a:r>
          </a:p>
        </p:txBody>
      </p:sp>
    </p:spTree>
    <p:extLst>
      <p:ext uri="{BB962C8B-B14F-4D97-AF65-F5344CB8AC3E}">
        <p14:creationId xmlns:p14="http://schemas.microsoft.com/office/powerpoint/2010/main" val="3436859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CE3AB-E65A-4F31-83F7-1FD38D3CD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Создаем презентацию в </a:t>
            </a:r>
            <a:r>
              <a:rPr lang="en-US" b="1" dirty="0"/>
              <a:t>PowerPoint</a:t>
            </a:r>
            <a:endParaRPr lang="ru-RU" b="1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6FD39B17-E2B2-46D1-BD6F-0049174F28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576" y="1825625"/>
            <a:ext cx="655484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13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B77D2C-5BBB-4174-A6D0-BB4DE8AD8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Публикуем выполненную работу в интернете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2828B97-BEB1-4758-BD0C-138A66E741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80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C918F-6AFD-4ABF-9954-27CC6BC45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Помощь коллегам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0A9642-21C2-4DED-BB48-71933A9DE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Подготовленные работы после публикации в интернет-ресурсе могут помочь другим педагогам решить задачи обучения в их учреждении.</a:t>
            </a:r>
          </a:p>
          <a:p>
            <a:r>
              <a:rPr lang="ru-RU" dirty="0"/>
              <a:t>Примеры ресурсов помощи педагогам:</a:t>
            </a:r>
          </a:p>
          <a:p>
            <a:r>
              <a:rPr lang="en-US" dirty="0"/>
              <a:t>https://</a:t>
            </a:r>
            <a:r>
              <a:rPr lang="en-US" dirty="0" err="1"/>
              <a:t>infourok.ru</a:t>
            </a:r>
            <a:r>
              <a:rPr lang="en-US" dirty="0"/>
              <a:t>/</a:t>
            </a:r>
            <a:endParaRPr lang="ru-RU" dirty="0"/>
          </a:p>
          <a:p>
            <a:r>
              <a:rPr lang="en-US" dirty="0"/>
              <a:t>https://</a:t>
            </a:r>
            <a:r>
              <a:rPr lang="en-US" dirty="0" err="1"/>
              <a:t>nsportal.ru</a:t>
            </a:r>
            <a:r>
              <a:rPr lang="en-US" dirty="0"/>
              <a:t>/user/164942/page/v-</a:t>
            </a:r>
            <a:r>
              <a:rPr lang="en-US" dirty="0" err="1"/>
              <a:t>pomoshch</a:t>
            </a:r>
            <a:r>
              <a:rPr lang="en-US" dirty="0"/>
              <a:t>-</a:t>
            </a:r>
            <a:r>
              <a:rPr lang="en-US" dirty="0" err="1"/>
              <a:t>pedagogu</a:t>
            </a:r>
            <a:endParaRPr lang="ru-RU" dirty="0"/>
          </a:p>
          <a:p>
            <a:r>
              <a:rPr lang="en-US" dirty="0"/>
              <a:t>https://</a:t>
            </a:r>
            <a:r>
              <a:rPr lang="en-US" dirty="0" err="1"/>
              <a:t>rusacademedu.ru</a:t>
            </a:r>
            <a:r>
              <a:rPr lang="en-US" dirty="0"/>
              <a:t>/teacher-media/</a:t>
            </a:r>
            <a:endParaRPr lang="ru-RU" dirty="0"/>
          </a:p>
          <a:p>
            <a:r>
              <a:rPr lang="en-US" dirty="0"/>
              <a:t>https://</a:t>
            </a:r>
            <a:r>
              <a:rPr lang="en-US" dirty="0" err="1"/>
              <a:t>interesarium.ru</a:t>
            </a:r>
            <a:r>
              <a:rPr lang="en-US" dirty="0"/>
              <a:t>/blog/</a:t>
            </a:r>
            <a:r>
              <a:rPr lang="en-US" dirty="0" err="1"/>
              <a:t>poleznye-saity-dlya-uchiteley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722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EC2FD7-A9BD-433B-B825-2CD2843CD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Лото «Молочные продукты»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BD05670-D287-4FDF-8742-73C31D96A5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01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7E46BD-D611-40F1-B32E-1F76CC87C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Лото «Инструменты для уборки комнаты»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D9EAFF6-DA2C-41D8-A3D7-E4D1414886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80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13DDE-9C0F-4B86-9F7C-DF424CD7B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«Четвертый лишний»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433A52-FA57-499C-A9CB-3C792D34B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50" y="1924844"/>
            <a:ext cx="8089900" cy="4152900"/>
          </a:xfrm>
        </p:spPr>
      </p:pic>
    </p:spTree>
    <p:extLst>
      <p:ext uri="{BB962C8B-B14F-4D97-AF65-F5344CB8AC3E}">
        <p14:creationId xmlns:p14="http://schemas.microsoft.com/office/powerpoint/2010/main" val="105884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12D95-662D-4204-822C-FA47C9D04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Выбор темы урока</a:t>
            </a:r>
            <a:r>
              <a:rPr lang="en-US" b="1" dirty="0"/>
              <a:t> </a:t>
            </a:r>
            <a:r>
              <a:rPr lang="ru-RU" b="1" dirty="0"/>
              <a:t>и работа с материалом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E9643A-6E60-4B05-9550-D4BEF6DD7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ru-RU" dirty="0"/>
              <a:t>В зависимости от темы, в интернете можно подобрать некоторое количество фотографий, рисунков, соответствующих теме урока.</a:t>
            </a:r>
          </a:p>
          <a:p>
            <a:r>
              <a:rPr lang="ru-RU" dirty="0"/>
              <a:t>Для поиска используем поисковые системы Яндекс, Гугл, </a:t>
            </a:r>
            <a:r>
              <a:rPr lang="ru-RU" dirty="0" err="1"/>
              <a:t>Майл</a:t>
            </a:r>
            <a:r>
              <a:rPr lang="ru-RU" dirty="0"/>
              <a:t> или другие.</a:t>
            </a:r>
          </a:p>
          <a:p>
            <a:r>
              <a:rPr lang="ru-RU" dirty="0"/>
              <a:t>После поиска и отбора, проводим сохранение результатов в отдельной папке на компьютере.</a:t>
            </a:r>
          </a:p>
          <a:p>
            <a:r>
              <a:rPr lang="ru-RU" dirty="0"/>
              <a:t>Дальше работаем с объектами в этой папке.</a:t>
            </a:r>
          </a:p>
          <a:p>
            <a:r>
              <a:rPr lang="ru-RU" dirty="0"/>
              <a:t>Для обработки фотографий используем графические редакторы.</a:t>
            </a:r>
          </a:p>
          <a:p>
            <a:r>
              <a:rPr lang="ru-RU" dirty="0"/>
              <a:t>Для работы с текстом и формирования документа используем текстовый редактор.</a:t>
            </a:r>
          </a:p>
        </p:txBody>
      </p:sp>
    </p:spTree>
    <p:extLst>
      <p:ext uri="{BB962C8B-B14F-4D97-AF65-F5344CB8AC3E}">
        <p14:creationId xmlns:p14="http://schemas.microsoft.com/office/powerpoint/2010/main" val="164203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4F940-7293-467D-8AF6-6111E7E8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Поисковые запросы Яндекс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13C7B78-09B7-495A-B087-A880A8C0EB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41714" y="1690688"/>
            <a:ext cx="8708571" cy="489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33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8EDF5-2DB1-4F20-A80A-5A4C67EFF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Поисковые запросы Гугл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E43FF5F-4B4E-4468-9659-0BB3D10DB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08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8EDF5-2DB1-4F20-A80A-5A4C67EFF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Поисковые запросы </a:t>
            </a:r>
            <a:r>
              <a:rPr lang="ru-RU" b="1" dirty="0" err="1"/>
              <a:t>Майл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4354D2D-94EC-45CB-87E2-D4A6A01AF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5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EAF7E5-B30B-4F7E-B6CC-36122CBA6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Найденные фотографии в поиске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79E6D5E-70C1-43AE-AB79-96D3A6F78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5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BDAC1-2A81-4D32-B8F8-EE69A215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Папка подготовленных файлов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9B1FE4B-0CBA-40A1-9470-A6063F8506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9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8AAB3-5DD3-48F8-B768-6E7D8821C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Обрабатываем фото в графическом редакторе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AF3516B2-42B9-4DC4-8950-226512C925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839" y="1825625"/>
            <a:ext cx="662432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878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14097-1928-4B6D-BD1F-80BB45CB8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Набираем текст в редакторе </a:t>
            </a:r>
            <a:r>
              <a:rPr lang="en-US" b="1" dirty="0"/>
              <a:t>Word</a:t>
            </a:r>
            <a:endParaRPr lang="ru-RU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ACF4675-D80C-4D5F-91E9-66F446B88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12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196</Words>
  <Application>Microsoft Office PowerPoint</Application>
  <PresentationFormat>Широкоэкранный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Практическая часть</vt:lpstr>
      <vt:lpstr>Выбор темы урока и работа с материалом</vt:lpstr>
      <vt:lpstr>Поисковые запросы Яндекс</vt:lpstr>
      <vt:lpstr>Поисковые запросы Гугл</vt:lpstr>
      <vt:lpstr>Поисковые запросы Майл</vt:lpstr>
      <vt:lpstr>Найденные фотографии в поиске</vt:lpstr>
      <vt:lpstr>Папка подготовленных файлов</vt:lpstr>
      <vt:lpstr>Обрабатываем фото в графическом редакторе</vt:lpstr>
      <vt:lpstr>Набираем текст в редакторе Word</vt:lpstr>
      <vt:lpstr>Создаем презентацию в PowerPoint</vt:lpstr>
      <vt:lpstr>Публикуем выполненную работу в интернете</vt:lpstr>
      <vt:lpstr>Помощь коллегам</vt:lpstr>
      <vt:lpstr>Лото «Молочные продукты»</vt:lpstr>
      <vt:lpstr>Лото «Инструменты для уборки комнаты»</vt:lpstr>
      <vt:lpstr>Игра «Четвертый лишний»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часть</dc:title>
  <dc:creator>HP</dc:creator>
  <cp:lastModifiedBy>HP</cp:lastModifiedBy>
  <cp:revision>15</cp:revision>
  <dcterms:created xsi:type="dcterms:W3CDTF">2025-02-13T19:54:56Z</dcterms:created>
  <dcterms:modified xsi:type="dcterms:W3CDTF">2025-02-17T04:32:48Z</dcterms:modified>
</cp:coreProperties>
</file>