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F61"/>
    <a:srgbClr val="00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70AA69-5952-490B-A350-5EF99B81AED2}" v="2" dt="2022-12-25T08:19:36.222"/>
    <p1510:client id="{EF4B54DA-6AB2-4639-82BF-91FA58DD6926}" v="9" dt="2022-12-26T19:42:52.818"/>
    <p1510:client id="{FFBA0738-B059-49E0-87EF-E1486AF4607E}" v="699" dt="2022-12-24T21:33:13.4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674" autoAdjust="0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Зубарева Дарья" userId="e6c83b73caa7d85a" providerId="Windows Live" clId="Web-{CC70AA69-5952-490B-A350-5EF99B81AED2}"/>
    <pc:docChg chg="modSld">
      <pc:chgData name="Зубарева Дарья" userId="e6c83b73caa7d85a" providerId="Windows Live" clId="Web-{CC70AA69-5952-490B-A350-5EF99B81AED2}" dt="2022-12-25T08:19:36.222" v="1" actId="1076"/>
      <pc:docMkLst>
        <pc:docMk/>
      </pc:docMkLst>
      <pc:sldChg chg="modSp">
        <pc:chgData name="Зубарева Дарья" userId="e6c83b73caa7d85a" providerId="Windows Live" clId="Web-{CC70AA69-5952-490B-A350-5EF99B81AED2}" dt="2022-12-25T08:19:36.222" v="1" actId="1076"/>
        <pc:sldMkLst>
          <pc:docMk/>
          <pc:sldMk cId="849494183" sldId="262"/>
        </pc:sldMkLst>
        <pc:spChg chg="mod">
          <ac:chgData name="Зубарева Дарья" userId="e6c83b73caa7d85a" providerId="Windows Live" clId="Web-{CC70AA69-5952-490B-A350-5EF99B81AED2}" dt="2022-12-25T08:19:36.222" v="1" actId="1076"/>
          <ac:spMkLst>
            <pc:docMk/>
            <pc:sldMk cId="849494183" sldId="262"/>
            <ac:spMk id="7" creationId="{57CFA43B-DC55-3870-D2E5-8360B61FF190}"/>
          </ac:spMkLst>
        </pc:spChg>
        <pc:picChg chg="mod">
          <ac:chgData name="Зубарева Дарья" userId="e6c83b73caa7d85a" providerId="Windows Live" clId="Web-{CC70AA69-5952-490B-A350-5EF99B81AED2}" dt="2022-12-25T08:19:24.143" v="0" actId="1076"/>
          <ac:picMkLst>
            <pc:docMk/>
            <pc:sldMk cId="849494183" sldId="262"/>
            <ac:picMk id="3" creationId="{068E7040-DBEE-C125-48E3-3B52BDE94589}"/>
          </ac:picMkLst>
        </pc:picChg>
      </pc:sldChg>
    </pc:docChg>
  </pc:docChgLst>
  <pc:docChgLst>
    <pc:chgData name="Зубарева Дарья" userId="e6c83b73caa7d85a" providerId="Windows Live" clId="Web-{EF4B54DA-6AB2-4639-82BF-91FA58DD6926}"/>
    <pc:docChg chg="modSld">
      <pc:chgData name="Зубарева Дарья" userId="e6c83b73caa7d85a" providerId="Windows Live" clId="Web-{EF4B54DA-6AB2-4639-82BF-91FA58DD6926}" dt="2022-12-26T19:42:50.646" v="7" actId="20577"/>
      <pc:docMkLst>
        <pc:docMk/>
      </pc:docMkLst>
      <pc:sldChg chg="modSp">
        <pc:chgData name="Зубарева Дарья" userId="e6c83b73caa7d85a" providerId="Windows Live" clId="Web-{EF4B54DA-6AB2-4639-82BF-91FA58DD6926}" dt="2022-12-26T19:36:26.132" v="3" actId="1076"/>
        <pc:sldMkLst>
          <pc:docMk/>
          <pc:sldMk cId="1617091133" sldId="259"/>
        </pc:sldMkLst>
        <pc:spChg chg="mod">
          <ac:chgData name="Зубарева Дарья" userId="e6c83b73caa7d85a" providerId="Windows Live" clId="Web-{EF4B54DA-6AB2-4639-82BF-91FA58DD6926}" dt="2022-12-26T19:36:26.132" v="3" actId="1076"/>
          <ac:spMkLst>
            <pc:docMk/>
            <pc:sldMk cId="1617091133" sldId="259"/>
            <ac:spMk id="2" creationId="{00000000-0000-0000-0000-000000000000}"/>
          </ac:spMkLst>
        </pc:spChg>
      </pc:sldChg>
      <pc:sldChg chg="modSp">
        <pc:chgData name="Зубарева Дарья" userId="e6c83b73caa7d85a" providerId="Windows Live" clId="Web-{EF4B54DA-6AB2-4639-82BF-91FA58DD6926}" dt="2022-12-26T19:42:50.646" v="7" actId="20577"/>
        <pc:sldMkLst>
          <pc:docMk/>
          <pc:sldMk cId="2637310758" sldId="266"/>
        </pc:sldMkLst>
        <pc:spChg chg="mod">
          <ac:chgData name="Зубарева Дарья" userId="e6c83b73caa7d85a" providerId="Windows Live" clId="Web-{EF4B54DA-6AB2-4639-82BF-91FA58DD6926}" dt="2022-12-26T19:42:50.646" v="7" actId="20577"/>
          <ac:spMkLst>
            <pc:docMk/>
            <pc:sldMk cId="2637310758" sldId="266"/>
            <ac:spMk id="3" creationId="{2A7DDBFA-E336-9D34-81F0-B0FE6AC0CA88}"/>
          </ac:spMkLst>
        </pc:spChg>
      </pc:sldChg>
    </pc:docChg>
  </pc:docChgLst>
  <pc:docChgLst>
    <pc:chgData name="Зубарева Дарья" userId="e6c83b73caa7d85a" providerId="Windows Live" clId="Web-{FFBA0738-B059-49E0-87EF-E1486AF4607E}"/>
    <pc:docChg chg="addSld delSld modSld sldOrd">
      <pc:chgData name="Зубарева Дарья" userId="e6c83b73caa7d85a" providerId="Windows Live" clId="Web-{FFBA0738-B059-49E0-87EF-E1486AF4607E}" dt="2022-12-24T21:33:13.476" v="478" actId="1076"/>
      <pc:docMkLst>
        <pc:docMk/>
      </pc:docMkLst>
      <pc:sldChg chg="modSp">
        <pc:chgData name="Зубарева Дарья" userId="e6c83b73caa7d85a" providerId="Windows Live" clId="Web-{FFBA0738-B059-49E0-87EF-E1486AF4607E}" dt="2022-12-24T21:28:24.081" v="451" actId="1076"/>
        <pc:sldMkLst>
          <pc:docMk/>
          <pc:sldMk cId="3002880307" sldId="256"/>
        </pc:sldMkLst>
        <pc:spChg chg="mod">
          <ac:chgData name="Зубарева Дарья" userId="e6c83b73caa7d85a" providerId="Windows Live" clId="Web-{FFBA0738-B059-49E0-87EF-E1486AF4607E}" dt="2022-12-24T20:51:02.146" v="15" actId="20577"/>
          <ac:spMkLst>
            <pc:docMk/>
            <pc:sldMk cId="3002880307" sldId="256"/>
            <ac:spMk id="5" creationId="{00000000-0000-0000-0000-000000000000}"/>
          </ac:spMkLst>
        </pc:spChg>
        <pc:picChg chg="mod">
          <ac:chgData name="Зубарева Дарья" userId="e6c83b73caa7d85a" providerId="Windows Live" clId="Web-{FFBA0738-B059-49E0-87EF-E1486AF4607E}" dt="2022-12-24T21:28:24.081" v="451" actId="1076"/>
          <ac:picMkLst>
            <pc:docMk/>
            <pc:sldMk cId="3002880307" sldId="256"/>
            <ac:picMk id="4" creationId="{00000000-0000-0000-0000-000000000000}"/>
          </ac:picMkLst>
        </pc:picChg>
      </pc:sldChg>
      <pc:sldChg chg="modSp">
        <pc:chgData name="Зубарева Дарья" userId="e6c83b73caa7d85a" providerId="Windows Live" clId="Web-{FFBA0738-B059-49E0-87EF-E1486AF4607E}" dt="2022-12-24T21:24:28.440" v="415" actId="20577"/>
        <pc:sldMkLst>
          <pc:docMk/>
          <pc:sldMk cId="2095728490" sldId="258"/>
        </pc:sldMkLst>
        <pc:spChg chg="mod">
          <ac:chgData name="Зубарева Дарья" userId="e6c83b73caa7d85a" providerId="Windows Live" clId="Web-{FFBA0738-B059-49E0-87EF-E1486AF4607E}" dt="2022-12-24T21:24:24.643" v="414" actId="20577"/>
          <ac:spMkLst>
            <pc:docMk/>
            <pc:sldMk cId="2095728490" sldId="258"/>
            <ac:spMk id="2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1:24:28.440" v="415" actId="20577"/>
          <ac:spMkLst>
            <pc:docMk/>
            <pc:sldMk cId="2095728490" sldId="258"/>
            <ac:spMk id="6" creationId="{00000000-0000-0000-0000-000000000000}"/>
          </ac:spMkLst>
        </pc:spChg>
      </pc:sldChg>
      <pc:sldChg chg="addSp delSp modSp">
        <pc:chgData name="Зубарева Дарья" userId="e6c83b73caa7d85a" providerId="Windows Live" clId="Web-{FFBA0738-B059-49E0-87EF-E1486AF4607E}" dt="2022-12-24T21:24:42.113" v="419" actId="20577"/>
        <pc:sldMkLst>
          <pc:docMk/>
          <pc:sldMk cId="1617091133" sldId="259"/>
        </pc:sldMkLst>
        <pc:spChg chg="mod">
          <ac:chgData name="Зубарева Дарья" userId="e6c83b73caa7d85a" providerId="Windows Live" clId="Web-{FFBA0738-B059-49E0-87EF-E1486AF4607E}" dt="2022-12-24T21:24:38.706" v="418" actId="20577"/>
          <ac:spMkLst>
            <pc:docMk/>
            <pc:sldMk cId="1617091133" sldId="259"/>
            <ac:spMk id="2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0:56:34.263" v="74" actId="20577"/>
          <ac:spMkLst>
            <pc:docMk/>
            <pc:sldMk cId="1617091133" sldId="259"/>
            <ac:spMk id="3" creationId="{00000000-0000-0000-0000-000000000000}"/>
          </ac:spMkLst>
        </pc:spChg>
        <pc:spChg chg="add mod">
          <ac:chgData name="Зубарева Дарья" userId="e6c83b73caa7d85a" providerId="Windows Live" clId="Web-{FFBA0738-B059-49E0-87EF-E1486AF4607E}" dt="2022-12-24T21:24:42.113" v="419" actId="20577"/>
          <ac:spMkLst>
            <pc:docMk/>
            <pc:sldMk cId="1617091133" sldId="259"/>
            <ac:spMk id="5" creationId="{C56541C8-1930-55DA-450A-51780E0F13E4}"/>
          </ac:spMkLst>
        </pc:spChg>
        <pc:spChg chg="add del mod">
          <ac:chgData name="Зубарева Дарья" userId="e6c83b73caa7d85a" providerId="Windows Live" clId="Web-{FFBA0738-B059-49E0-87EF-E1486AF4607E}" dt="2022-12-24T20:56:43.732" v="77" actId="1076"/>
          <ac:spMkLst>
            <pc:docMk/>
            <pc:sldMk cId="1617091133" sldId="259"/>
            <ac:spMk id="7" creationId="{3829D528-9959-E7BD-7BEB-66AE31A7013A}"/>
          </ac:spMkLst>
        </pc:spChg>
        <pc:picChg chg="add mod">
          <ac:chgData name="Зубарева Дарья" userId="e6c83b73caa7d85a" providerId="Windows Live" clId="Web-{FFBA0738-B059-49E0-87EF-E1486AF4607E}" dt="2022-12-24T20:56:40.841" v="76" actId="1076"/>
          <ac:picMkLst>
            <pc:docMk/>
            <pc:sldMk cId="1617091133" sldId="259"/>
            <ac:picMk id="4" creationId="{017FBF67-458A-77B4-CA8E-AFF81723A92D}"/>
          </ac:picMkLst>
        </pc:picChg>
      </pc:sldChg>
      <pc:sldChg chg="modSp">
        <pc:chgData name="Зубарева Дарья" userId="e6c83b73caa7d85a" providerId="Windows Live" clId="Web-{FFBA0738-B059-49E0-87EF-E1486AF4607E}" dt="2022-12-24T21:25:01.551" v="423" actId="20577"/>
        <pc:sldMkLst>
          <pc:docMk/>
          <pc:sldMk cId="2443181886" sldId="260"/>
        </pc:sldMkLst>
        <pc:spChg chg="mod">
          <ac:chgData name="Зубарева Дарья" userId="e6c83b73caa7d85a" providerId="Windows Live" clId="Web-{FFBA0738-B059-49E0-87EF-E1486AF4607E}" dt="2022-12-24T21:24:51.332" v="421" actId="20577"/>
          <ac:spMkLst>
            <pc:docMk/>
            <pc:sldMk cId="2443181886" sldId="260"/>
            <ac:spMk id="2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1:24:56.473" v="422" actId="20577"/>
          <ac:spMkLst>
            <pc:docMk/>
            <pc:sldMk cId="2443181886" sldId="260"/>
            <ac:spMk id="6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1:25:01.551" v="423" actId="20577"/>
          <ac:spMkLst>
            <pc:docMk/>
            <pc:sldMk cId="2443181886" sldId="260"/>
            <ac:spMk id="7" creationId="{00000000-0000-0000-0000-000000000000}"/>
          </ac:spMkLst>
        </pc:spChg>
      </pc:sldChg>
      <pc:sldChg chg="addSp modSp">
        <pc:chgData name="Зубарева Дарья" userId="e6c83b73caa7d85a" providerId="Windows Live" clId="Web-{FFBA0738-B059-49E0-87EF-E1486AF4607E}" dt="2022-12-24T21:25:04.817" v="424" actId="20577"/>
        <pc:sldMkLst>
          <pc:docMk/>
          <pc:sldMk cId="3256210509" sldId="261"/>
        </pc:sldMkLst>
        <pc:spChg chg="mod">
          <ac:chgData name="Зубарева Дарья" userId="e6c83b73caa7d85a" providerId="Windows Live" clId="Web-{FFBA0738-B059-49E0-87EF-E1486AF4607E}" dt="2022-12-24T21:25:04.817" v="424" actId="20577"/>
          <ac:spMkLst>
            <pc:docMk/>
            <pc:sldMk cId="3256210509" sldId="261"/>
            <ac:spMk id="2" creationId="{00000000-0000-0000-0000-000000000000}"/>
          </ac:spMkLst>
        </pc:spChg>
        <pc:picChg chg="add mod">
          <ac:chgData name="Зубарева Дарья" userId="e6c83b73caa7d85a" providerId="Windows Live" clId="Web-{FFBA0738-B059-49E0-87EF-E1486AF4607E}" dt="2022-12-24T20:57:30.251" v="83" actId="1076"/>
          <ac:picMkLst>
            <pc:docMk/>
            <pc:sldMk cId="3256210509" sldId="261"/>
            <ac:picMk id="5" creationId="{EACC911D-3B77-0F19-3FC7-BC094A81E9B2}"/>
          </ac:picMkLst>
        </pc:picChg>
      </pc:sldChg>
      <pc:sldChg chg="addSp modSp">
        <pc:chgData name="Зубарева Дарья" userId="e6c83b73caa7d85a" providerId="Windows Live" clId="Web-{FFBA0738-B059-49E0-87EF-E1486AF4607E}" dt="2022-12-24T21:27:55.845" v="450" actId="20577"/>
        <pc:sldMkLst>
          <pc:docMk/>
          <pc:sldMk cId="849494183" sldId="262"/>
        </pc:sldMkLst>
        <pc:spChg chg="mod">
          <ac:chgData name="Зубарева Дарья" userId="e6c83b73caa7d85a" providerId="Windows Live" clId="Web-{FFBA0738-B059-49E0-87EF-E1486AF4607E}" dt="2022-12-24T21:25:09.068" v="425" actId="20577"/>
          <ac:spMkLst>
            <pc:docMk/>
            <pc:sldMk cId="849494183" sldId="262"/>
            <ac:spMk id="4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1:12:54.189" v="276" actId="1076"/>
          <ac:spMkLst>
            <pc:docMk/>
            <pc:sldMk cId="849494183" sldId="262"/>
            <ac:spMk id="5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1:12:48.501" v="275" actId="1076"/>
          <ac:spMkLst>
            <pc:docMk/>
            <pc:sldMk cId="849494183" sldId="262"/>
            <ac:spMk id="6" creationId="{00000000-0000-0000-0000-000000000000}"/>
          </ac:spMkLst>
        </pc:spChg>
        <pc:spChg chg="add mod ord">
          <ac:chgData name="Зубарева Дарья" userId="e6c83b73caa7d85a" providerId="Windows Live" clId="Web-{FFBA0738-B059-49E0-87EF-E1486AF4607E}" dt="2022-12-24T21:27:55.845" v="450" actId="20577"/>
          <ac:spMkLst>
            <pc:docMk/>
            <pc:sldMk cId="849494183" sldId="262"/>
            <ac:spMk id="7" creationId="{57CFA43B-DC55-3870-D2E5-8360B61FF190}"/>
          </ac:spMkLst>
        </pc:spChg>
        <pc:picChg chg="add mod">
          <ac:chgData name="Зубарева Дарья" userId="e6c83b73caa7d85a" providerId="Windows Live" clId="Web-{FFBA0738-B059-49E0-87EF-E1486AF4607E}" dt="2022-12-24T21:13:24.191" v="285" actId="1076"/>
          <ac:picMkLst>
            <pc:docMk/>
            <pc:sldMk cId="849494183" sldId="262"/>
            <ac:picMk id="3" creationId="{068E7040-DBEE-C125-48E3-3B52BDE94589}"/>
          </ac:picMkLst>
        </pc:picChg>
      </pc:sldChg>
      <pc:sldChg chg="addSp modSp ord">
        <pc:chgData name="Зубарева Дарья" userId="e6c83b73caa7d85a" providerId="Windows Live" clId="Web-{FFBA0738-B059-49E0-87EF-E1486AF4607E}" dt="2022-12-24T21:30:20.917" v="459" actId="1076"/>
        <pc:sldMkLst>
          <pc:docMk/>
          <pc:sldMk cId="971044539" sldId="263"/>
        </pc:sldMkLst>
        <pc:spChg chg="mod">
          <ac:chgData name="Зубарева Дарья" userId="e6c83b73caa7d85a" providerId="Windows Live" clId="Web-{FFBA0738-B059-49E0-87EF-E1486AF4607E}" dt="2022-12-24T21:25:18.021" v="426" actId="20577"/>
          <ac:spMkLst>
            <pc:docMk/>
            <pc:sldMk cId="971044539" sldId="263"/>
            <ac:spMk id="2" creationId="{00000000-0000-0000-0000-000000000000}"/>
          </ac:spMkLst>
        </pc:spChg>
        <pc:spChg chg="mod">
          <ac:chgData name="Зубарева Дарья" userId="e6c83b73caa7d85a" providerId="Windows Live" clId="Web-{FFBA0738-B059-49E0-87EF-E1486AF4607E}" dt="2022-12-24T21:30:20.917" v="459" actId="1076"/>
          <ac:spMkLst>
            <pc:docMk/>
            <pc:sldMk cId="971044539" sldId="263"/>
            <ac:spMk id="5" creationId="{00000000-0000-0000-0000-000000000000}"/>
          </ac:spMkLst>
        </pc:spChg>
        <pc:picChg chg="add mod">
          <ac:chgData name="Зубарева Дарья" userId="e6c83b73caa7d85a" providerId="Windows Live" clId="Web-{FFBA0738-B059-49E0-87EF-E1486AF4607E}" dt="2022-12-24T21:29:56.900" v="456" actId="1076"/>
          <ac:picMkLst>
            <pc:docMk/>
            <pc:sldMk cId="971044539" sldId="263"/>
            <ac:picMk id="3" creationId="{5B5D45AE-E01B-BAA3-8C90-14CAB5F3A67F}"/>
          </ac:picMkLst>
        </pc:picChg>
      </pc:sldChg>
      <pc:sldChg chg="addSp delSp modSp mod ord modShow">
        <pc:chgData name="Зубарева Дарья" userId="e6c83b73caa7d85a" providerId="Windows Live" clId="Web-{FFBA0738-B059-49E0-87EF-E1486AF4607E}" dt="2022-12-24T21:25:25.131" v="427" actId="20577"/>
        <pc:sldMkLst>
          <pc:docMk/>
          <pc:sldMk cId="183057245" sldId="264"/>
        </pc:sldMkLst>
        <pc:spChg chg="add">
          <ac:chgData name="Зубарева Дарья" userId="e6c83b73caa7d85a" providerId="Windows Live" clId="Web-{FFBA0738-B059-49E0-87EF-E1486AF4607E}" dt="2022-12-24T20:52:29.777" v="23"/>
          <ac:spMkLst>
            <pc:docMk/>
            <pc:sldMk cId="183057245" sldId="264"/>
            <ac:spMk id="2" creationId="{59B27575-0475-26B0-8CD2-C4DEA7445665}"/>
          </ac:spMkLst>
        </pc:spChg>
        <pc:spChg chg="add mod">
          <ac:chgData name="Зубарева Дарья" userId="e6c83b73caa7d85a" providerId="Windows Live" clId="Web-{FFBA0738-B059-49E0-87EF-E1486AF4607E}" dt="2022-12-24T21:25:25.131" v="427" actId="20577"/>
          <ac:spMkLst>
            <pc:docMk/>
            <pc:sldMk cId="183057245" sldId="264"/>
            <ac:spMk id="3" creationId="{0D26BF4C-900C-DAB8-9082-B937FFD00F10}"/>
          </ac:spMkLst>
        </pc:spChg>
        <pc:spChg chg="add mod">
          <ac:chgData name="Зубарева Дарья" userId="e6c83b73caa7d85a" providerId="Windows Live" clId="Web-{FFBA0738-B059-49E0-87EF-E1486AF4607E}" dt="2022-12-24T21:01:59.566" v="156" actId="1076"/>
          <ac:spMkLst>
            <pc:docMk/>
            <pc:sldMk cId="183057245" sldId="264"/>
            <ac:spMk id="4" creationId="{23F7084B-F4EF-65F0-1644-EF5D3CFC555C}"/>
          </ac:spMkLst>
        </pc:spChg>
        <pc:spChg chg="add del mod">
          <ac:chgData name="Зубарева Дарья" userId="e6c83b73caa7d85a" providerId="Windows Live" clId="Web-{FFBA0738-B059-49E0-87EF-E1486AF4607E}" dt="2022-12-24T21:01:24.673" v="147"/>
          <ac:spMkLst>
            <pc:docMk/>
            <pc:sldMk cId="183057245" sldId="264"/>
            <ac:spMk id="7" creationId="{6E5A9DC3-0A11-EE73-BE9A-D36BC3B0EB86}"/>
          </ac:spMkLst>
        </pc:spChg>
        <pc:picChg chg="add del mod">
          <ac:chgData name="Зубарева Дарья" userId="e6c83b73caa7d85a" providerId="Windows Live" clId="Web-{FFBA0738-B059-49E0-87EF-E1486AF4607E}" dt="2022-12-24T20:58:59.179" v="124"/>
          <ac:picMkLst>
            <pc:docMk/>
            <pc:sldMk cId="183057245" sldId="264"/>
            <ac:picMk id="5" creationId="{941E0AEA-A17E-7CC1-2989-C7B3DDDF820E}"/>
          </ac:picMkLst>
        </pc:picChg>
        <pc:picChg chg="add mod">
          <ac:chgData name="Зубарева Дарья" userId="e6c83b73caa7d85a" providerId="Windows Live" clId="Web-{FFBA0738-B059-49E0-87EF-E1486AF4607E}" dt="2022-12-24T21:01:51.659" v="154" actId="1076"/>
          <ac:picMkLst>
            <pc:docMk/>
            <pc:sldMk cId="183057245" sldId="264"/>
            <ac:picMk id="6" creationId="{64E1148D-7ED6-8713-2132-22AD6F808B32}"/>
          </ac:picMkLst>
        </pc:picChg>
        <pc:picChg chg="add mod">
          <ac:chgData name="Зубарева Дарья" userId="e6c83b73caa7d85a" providerId="Windows Live" clId="Web-{FFBA0738-B059-49E0-87EF-E1486AF4607E}" dt="2022-12-24T21:02:28.303" v="158" actId="1076"/>
          <ac:picMkLst>
            <pc:docMk/>
            <pc:sldMk cId="183057245" sldId="264"/>
            <ac:picMk id="8" creationId="{9C4448C2-59BA-7E74-F7EF-7D11EA7B7713}"/>
          </ac:picMkLst>
        </pc:picChg>
      </pc:sldChg>
      <pc:sldChg chg="addSp delSp modSp new mod ord modClrScheme chgLayout">
        <pc:chgData name="Зубарева Дарья" userId="e6c83b73caa7d85a" providerId="Windows Live" clId="Web-{FFBA0738-B059-49E0-87EF-E1486AF4607E}" dt="2022-12-24T21:26:02.868" v="435" actId="20577"/>
        <pc:sldMkLst>
          <pc:docMk/>
          <pc:sldMk cId="3708992687" sldId="265"/>
        </pc:sldMkLst>
        <pc:spChg chg="add mod">
          <ac:chgData name="Зубарева Дарья" userId="e6c83b73caa7d85a" providerId="Windows Live" clId="Web-{FFBA0738-B059-49E0-87EF-E1486AF4607E}" dt="2022-12-24T21:25:54.805" v="434" actId="20577"/>
          <ac:spMkLst>
            <pc:docMk/>
            <pc:sldMk cId="3708992687" sldId="265"/>
            <ac:spMk id="2" creationId="{A1E81DF0-FA00-90DA-C44E-C8DBB400CE9D}"/>
          </ac:spMkLst>
        </pc:spChg>
        <pc:spChg chg="add mod">
          <ac:chgData name="Зубарева Дарья" userId="e6c83b73caa7d85a" providerId="Windows Live" clId="Web-{FFBA0738-B059-49E0-87EF-E1486AF4607E}" dt="2022-12-24T21:26:02.868" v="435" actId="20577"/>
          <ac:spMkLst>
            <pc:docMk/>
            <pc:sldMk cId="3708992687" sldId="265"/>
            <ac:spMk id="6" creationId="{04EBBA51-F2D8-EA37-677A-CDB68E21B084}"/>
          </ac:spMkLst>
        </pc:spChg>
        <pc:spChg chg="add mod">
          <ac:chgData name="Зубарева Дарья" userId="e6c83b73caa7d85a" providerId="Windows Live" clId="Web-{FFBA0738-B059-49E0-87EF-E1486AF4607E}" dt="2022-12-24T21:25:38.523" v="432" actId="20577"/>
          <ac:spMkLst>
            <pc:docMk/>
            <pc:sldMk cId="3708992687" sldId="265"/>
            <ac:spMk id="8" creationId="{A33E70D0-CDE0-8A64-0FC5-ADAA5D62E861}"/>
          </ac:spMkLst>
        </pc:spChg>
        <pc:spChg chg="add del mod ord">
          <ac:chgData name="Зубарева Дарья" userId="e6c83b73caa7d85a" providerId="Windows Live" clId="Web-{FFBA0738-B059-49E0-87EF-E1486AF4607E}" dt="2022-12-24T21:19:34.576" v="369"/>
          <ac:spMkLst>
            <pc:docMk/>
            <pc:sldMk cId="3708992687" sldId="265"/>
            <ac:spMk id="9" creationId="{C2E18A65-12C8-BC34-B681-924EC247B699}"/>
          </ac:spMkLst>
        </pc:spChg>
        <pc:spChg chg="add del mod ord">
          <ac:chgData name="Зубарева Дарья" userId="e6c83b73caa7d85a" providerId="Windows Live" clId="Web-{FFBA0738-B059-49E0-87EF-E1486AF4607E}" dt="2022-12-24T21:19:34.576" v="369"/>
          <ac:spMkLst>
            <pc:docMk/>
            <pc:sldMk cId="3708992687" sldId="265"/>
            <ac:spMk id="10" creationId="{E156D5B4-2FE2-C50D-19ED-CE57EE522801}"/>
          </ac:spMkLst>
        </pc:spChg>
        <pc:picChg chg="add mod">
          <ac:chgData name="Зубарева Дарья" userId="e6c83b73caa7d85a" providerId="Windows Live" clId="Web-{FFBA0738-B059-49E0-87EF-E1486AF4607E}" dt="2022-12-24T21:15:47.920" v="304" actId="1076"/>
          <ac:picMkLst>
            <pc:docMk/>
            <pc:sldMk cId="3708992687" sldId="265"/>
            <ac:picMk id="3" creationId="{AAD898C2-B63F-B7F3-797E-9AA63B35EC1A}"/>
          </ac:picMkLst>
        </pc:picChg>
        <pc:picChg chg="add del mod">
          <ac:chgData name="Зубарева Дарья" userId="e6c83b73caa7d85a" providerId="Windows Live" clId="Web-{FFBA0738-B059-49E0-87EF-E1486AF4607E}" dt="2022-12-24T21:18:02.273" v="323"/>
          <ac:picMkLst>
            <pc:docMk/>
            <pc:sldMk cId="3708992687" sldId="265"/>
            <ac:picMk id="5" creationId="{FF202B16-01B5-7054-CDA6-5736546EF747}"/>
          </ac:picMkLst>
        </pc:picChg>
        <pc:cxnChg chg="add del mod">
          <ac:chgData name="Зубарева Дарья" userId="e6c83b73caa7d85a" providerId="Windows Live" clId="Web-{FFBA0738-B059-49E0-87EF-E1486AF4607E}" dt="2022-12-24T21:16:00.764" v="306"/>
          <ac:cxnSpMkLst>
            <pc:docMk/>
            <pc:sldMk cId="3708992687" sldId="265"/>
            <ac:cxnSpMk id="4" creationId="{A5560DF9-54A1-16D6-1020-CF4A462363F0}"/>
          </ac:cxnSpMkLst>
        </pc:cxnChg>
        <pc:cxnChg chg="add mod">
          <ac:chgData name="Зубарева Дарья" userId="e6c83b73caa7d85a" providerId="Windows Live" clId="Web-{FFBA0738-B059-49E0-87EF-E1486AF4607E}" dt="2022-12-24T21:18:16.258" v="325" actId="1076"/>
          <ac:cxnSpMkLst>
            <pc:docMk/>
            <pc:sldMk cId="3708992687" sldId="265"/>
            <ac:cxnSpMk id="7" creationId="{5DD0D7A3-D6D1-A7EE-F1A0-9F8FABC40020}"/>
          </ac:cxnSpMkLst>
        </pc:cxnChg>
      </pc:sldChg>
      <pc:sldChg chg="addSp delSp modSp new">
        <pc:chgData name="Зубарева Дарья" userId="e6c83b73caa7d85a" providerId="Windows Live" clId="Web-{FFBA0738-B059-49E0-87EF-E1486AF4607E}" dt="2022-12-24T21:33:13.476" v="478" actId="1076"/>
        <pc:sldMkLst>
          <pc:docMk/>
          <pc:sldMk cId="2637310758" sldId="266"/>
        </pc:sldMkLst>
        <pc:spChg chg="add mod">
          <ac:chgData name="Зубарева Дарья" userId="e6c83b73caa7d85a" providerId="Windows Live" clId="Web-{FFBA0738-B059-49E0-87EF-E1486AF4607E}" dt="2022-12-24T21:25:31.428" v="430" actId="20577"/>
          <ac:spMkLst>
            <pc:docMk/>
            <pc:sldMk cId="2637310758" sldId="266"/>
            <ac:spMk id="2" creationId="{96DF2D43-4C9D-941F-7764-EC38EE16EA38}"/>
          </ac:spMkLst>
        </pc:spChg>
        <pc:spChg chg="add mod">
          <ac:chgData name="Зубарева Дарья" userId="e6c83b73caa7d85a" providerId="Windows Live" clId="Web-{FFBA0738-B059-49E0-87EF-E1486AF4607E}" dt="2022-12-24T21:09:52.099" v="222" actId="20577"/>
          <ac:spMkLst>
            <pc:docMk/>
            <pc:sldMk cId="2637310758" sldId="266"/>
            <ac:spMk id="3" creationId="{2A7DDBFA-E336-9D34-81F0-B0FE6AC0CA88}"/>
          </ac:spMkLst>
        </pc:spChg>
        <pc:spChg chg="add mod">
          <ac:chgData name="Зубарева Дарья" userId="e6c83b73caa7d85a" providerId="Windows Live" clId="Web-{FFBA0738-B059-49E0-87EF-E1486AF4607E}" dt="2022-12-24T21:32:58.350" v="474" actId="688"/>
          <ac:spMkLst>
            <pc:docMk/>
            <pc:sldMk cId="2637310758" sldId="266"/>
            <ac:spMk id="13" creationId="{AF844A06-F97B-9933-EDB1-F06FC94D48AF}"/>
          </ac:spMkLst>
        </pc:spChg>
        <pc:spChg chg="add mod ord">
          <ac:chgData name="Зубарева Дарья" userId="e6c83b73caa7d85a" providerId="Windows Live" clId="Web-{FFBA0738-B059-49E0-87EF-E1486AF4607E}" dt="2022-12-24T21:33:08.866" v="477" actId="688"/>
          <ac:spMkLst>
            <pc:docMk/>
            <pc:sldMk cId="2637310758" sldId="266"/>
            <ac:spMk id="14" creationId="{90FF79F5-8119-59FB-F2D5-65FD866F046E}"/>
          </ac:spMkLst>
        </pc:spChg>
        <pc:spChg chg="add del mod ord">
          <ac:chgData name="Зубарева Дарья" userId="e6c83b73caa7d85a" providerId="Windows Live" clId="Web-{FFBA0738-B059-49E0-87EF-E1486AF4607E}" dt="2022-12-24T21:32:43.833" v="472"/>
          <ac:spMkLst>
            <pc:docMk/>
            <pc:sldMk cId="2637310758" sldId="266"/>
            <ac:spMk id="15" creationId="{770E9863-DF43-03CC-85F3-9EE3FA7B359A}"/>
          </ac:spMkLst>
        </pc:spChg>
        <pc:picChg chg="add mod">
          <ac:chgData name="Зубарева Дарья" userId="e6c83b73caa7d85a" providerId="Windows Live" clId="Web-{FFBA0738-B059-49E0-87EF-E1486AF4607E}" dt="2022-12-24T21:09:38.285" v="219" actId="1076"/>
          <ac:picMkLst>
            <pc:docMk/>
            <pc:sldMk cId="2637310758" sldId="266"/>
            <ac:picMk id="5" creationId="{9D208F7B-75CE-77AE-0809-AF7C24C732BA}"/>
          </ac:picMkLst>
        </pc:picChg>
        <pc:picChg chg="add del mod">
          <ac:chgData name="Зубарева Дарья" userId="e6c83b73caa7d85a" providerId="Windows Live" clId="Web-{FFBA0738-B059-49E0-87EF-E1486AF4607E}" dt="2022-12-24T21:07:51.668" v="203"/>
          <ac:picMkLst>
            <pc:docMk/>
            <pc:sldMk cId="2637310758" sldId="266"/>
            <ac:picMk id="6" creationId="{703C85E5-02BA-C117-3CD3-F2FFCB5C0187}"/>
          </ac:picMkLst>
        </pc:picChg>
        <pc:picChg chg="add del mod">
          <ac:chgData name="Зубарева Дарья" userId="e6c83b73caa7d85a" providerId="Windows Live" clId="Web-{FFBA0738-B059-49E0-87EF-E1486AF4607E}" dt="2022-12-24T21:07:43.558" v="200"/>
          <ac:picMkLst>
            <pc:docMk/>
            <pc:sldMk cId="2637310758" sldId="266"/>
            <ac:picMk id="7" creationId="{0D9ED60E-A4DD-C0DB-4567-5D92CD5A521E}"/>
          </ac:picMkLst>
        </pc:picChg>
        <pc:picChg chg="add del">
          <ac:chgData name="Зубарева Дарья" userId="e6c83b73caa7d85a" providerId="Windows Live" clId="Web-{FFBA0738-B059-49E0-87EF-E1486AF4607E}" dt="2022-12-24T21:07:40.121" v="199"/>
          <ac:picMkLst>
            <pc:docMk/>
            <pc:sldMk cId="2637310758" sldId="266"/>
            <ac:picMk id="9" creationId="{8F363712-A749-CC30-5CB8-B1F5805CCF59}"/>
          </ac:picMkLst>
        </pc:picChg>
        <pc:picChg chg="add mod ord">
          <ac:chgData name="Зубарева Дарья" userId="e6c83b73caa7d85a" providerId="Windows Live" clId="Web-{FFBA0738-B059-49E0-87EF-E1486AF4607E}" dt="2022-12-24T21:33:13.476" v="478" actId="1076"/>
          <ac:picMkLst>
            <pc:docMk/>
            <pc:sldMk cId="2637310758" sldId="266"/>
            <ac:picMk id="10" creationId="{B219C231-35E6-1035-E194-554F73CD5584}"/>
          </ac:picMkLst>
        </pc:picChg>
        <pc:picChg chg="add del mod">
          <ac:chgData name="Зубарева Дарья" userId="e6c83b73caa7d85a" providerId="Windows Live" clId="Web-{FFBA0738-B059-49E0-87EF-E1486AF4607E}" dt="2022-12-24T21:08:53.094" v="208"/>
          <ac:picMkLst>
            <pc:docMk/>
            <pc:sldMk cId="2637310758" sldId="266"/>
            <ac:picMk id="11" creationId="{EDB6CC79-243A-B2DD-B581-E2FC8A436A61}"/>
          </ac:picMkLst>
        </pc:picChg>
        <pc:picChg chg="add del mod">
          <ac:chgData name="Зубарева Дарья" userId="e6c83b73caa7d85a" providerId="Windows Live" clId="Web-{FFBA0738-B059-49E0-87EF-E1486AF4607E}" dt="2022-12-24T21:08:51.016" v="207"/>
          <ac:picMkLst>
            <pc:docMk/>
            <pc:sldMk cId="2637310758" sldId="266"/>
            <ac:picMk id="12" creationId="{0B761ACF-9E4A-CA44-6C9E-867F5BCD7F35}"/>
          </ac:picMkLst>
        </pc:picChg>
      </pc:sldChg>
      <pc:sldChg chg="addSp delSp modSp new mod modClrScheme chgLayout">
        <pc:chgData name="Зубарева Дарья" userId="e6c83b73caa7d85a" providerId="Windows Live" clId="Web-{FFBA0738-B059-49E0-87EF-E1486AF4607E}" dt="2022-12-24T21:31:11.655" v="467"/>
        <pc:sldMkLst>
          <pc:docMk/>
          <pc:sldMk cId="2963751631" sldId="267"/>
        </pc:sldMkLst>
        <pc:spChg chg="add mod">
          <ac:chgData name="Зубарева Дарья" userId="e6c83b73caa7d85a" providerId="Windows Live" clId="Web-{FFBA0738-B059-49E0-87EF-E1486AF4607E}" dt="2022-12-24T21:20:59.941" v="386" actId="1076"/>
          <ac:spMkLst>
            <pc:docMk/>
            <pc:sldMk cId="2963751631" sldId="267"/>
            <ac:spMk id="2" creationId="{F1299CF4-057B-8AFF-90AC-6995BAB81B61}"/>
          </ac:spMkLst>
        </pc:spChg>
        <pc:spChg chg="add mod">
          <ac:chgData name="Зубарева Дарья" userId="e6c83b73caa7d85a" providerId="Windows Live" clId="Web-{FFBA0738-B059-49E0-87EF-E1486AF4607E}" dt="2022-12-24T21:26:14.291" v="439" actId="20577"/>
          <ac:spMkLst>
            <pc:docMk/>
            <pc:sldMk cId="2963751631" sldId="267"/>
            <ac:spMk id="3" creationId="{530A6FC5-6EB1-3A35-49AA-3AF11CAE8B4D}"/>
          </ac:spMkLst>
        </pc:spChg>
        <pc:spChg chg="add del mod">
          <ac:chgData name="Зубарева Дарья" userId="e6c83b73caa7d85a" providerId="Windows Live" clId="Web-{FFBA0738-B059-49E0-87EF-E1486AF4607E}" dt="2022-12-24T21:21:54.320" v="412"/>
          <ac:spMkLst>
            <pc:docMk/>
            <pc:sldMk cId="2963751631" sldId="267"/>
            <ac:spMk id="5" creationId="{E5EA6CFB-322E-4858-0CB9-448458231F27}"/>
          </ac:spMkLst>
        </pc:spChg>
        <pc:picChg chg="add mod">
          <ac:chgData name="Зубарева Дарья" userId="e6c83b73caa7d85a" providerId="Windows Live" clId="Web-{FFBA0738-B059-49E0-87EF-E1486AF4607E}" dt="2022-12-24T21:21:11.630" v="390" actId="1076"/>
          <ac:picMkLst>
            <pc:docMk/>
            <pc:sldMk cId="2963751631" sldId="267"/>
            <ac:picMk id="4" creationId="{38006E49-4111-F8CA-2F0F-B37795EFDB04}"/>
          </ac:picMkLst>
        </pc:picChg>
        <pc:inkChg chg="add del">
          <ac:chgData name="Зубарева Дарья" userId="e6c83b73caa7d85a" providerId="Windows Live" clId="Web-{FFBA0738-B059-49E0-87EF-E1486AF4607E}" dt="2022-12-24T21:30:56.294" v="463"/>
          <ac:inkMkLst>
            <pc:docMk/>
            <pc:sldMk cId="2963751631" sldId="267"/>
            <ac:inkMk id="6" creationId="{5D820F6B-189A-0793-FB73-2BEC9A1F3361}"/>
          </ac:inkMkLst>
        </pc:inkChg>
        <pc:inkChg chg="add del">
          <ac:chgData name="Зубарева Дарья" userId="e6c83b73caa7d85a" providerId="Windows Live" clId="Web-{FFBA0738-B059-49E0-87EF-E1486AF4607E}" dt="2022-12-24T21:30:56.294" v="462"/>
          <ac:inkMkLst>
            <pc:docMk/>
            <pc:sldMk cId="2963751631" sldId="267"/>
            <ac:inkMk id="7" creationId="{CA9733EB-DA2D-D1C7-FA9B-9397755B5242}"/>
          </ac:inkMkLst>
        </pc:inkChg>
        <pc:inkChg chg="add del">
          <ac:chgData name="Зубарева Дарья" userId="e6c83b73caa7d85a" providerId="Windows Live" clId="Web-{FFBA0738-B059-49E0-87EF-E1486AF4607E}" dt="2022-12-24T21:31:11.655" v="467"/>
          <ac:inkMkLst>
            <pc:docMk/>
            <pc:sldMk cId="2963751631" sldId="267"/>
            <ac:inkMk id="8" creationId="{EC65AFD2-4103-E9E8-10DF-DBFD4DE1BFDE}"/>
          </ac:inkMkLst>
        </pc:inkChg>
        <pc:inkChg chg="add del">
          <ac:chgData name="Зубарева Дарья" userId="e6c83b73caa7d85a" providerId="Windows Live" clId="Web-{FFBA0738-B059-49E0-87EF-E1486AF4607E}" dt="2022-12-24T21:31:11.655" v="466"/>
          <ac:inkMkLst>
            <pc:docMk/>
            <pc:sldMk cId="2963751631" sldId="267"/>
            <ac:inkMk id="9" creationId="{65D292E5-A78C-90A0-2F05-68F7F2FE2621}"/>
          </ac:inkMkLst>
        </pc:inkChg>
      </pc:sldChg>
      <pc:sldChg chg="new del">
        <pc:chgData name="Зубарева Дарья" userId="e6c83b73caa7d85a" providerId="Windows Live" clId="Web-{FFBA0738-B059-49E0-87EF-E1486AF4607E}" dt="2022-12-24T21:19:22.403" v="367"/>
        <pc:sldMkLst>
          <pc:docMk/>
          <pc:sldMk cId="4240187640" sldId="267"/>
        </pc:sldMkLst>
      </pc:sldChg>
      <pc:sldChg chg="new del">
        <pc:chgData name="Зубарева Дарья" userId="e6c83b73caa7d85a" providerId="Windows Live" clId="Web-{FFBA0738-B059-49E0-87EF-E1486AF4607E}" dt="2022-12-24T21:19:45.499" v="372"/>
        <pc:sldMkLst>
          <pc:docMk/>
          <pc:sldMk cId="1359912581" sldId="268"/>
        </pc:sldMkLst>
      </pc:sldChg>
      <pc:sldChg chg="new del">
        <pc:chgData name="Зубарева Дарья" userId="e6c83b73caa7d85a" providerId="Windows Live" clId="Web-{FFBA0738-B059-49E0-87EF-E1486AF4607E}" dt="2022-12-24T21:19:20.669" v="366"/>
        <pc:sldMkLst>
          <pc:docMk/>
          <pc:sldMk cId="2593328405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600B9E0-475B-4AFE-8A13-A300C2DDAC27}" type="datetimeFigureOut">
              <a:rPr lang="ru-RU" smtClean="0"/>
              <a:t>04.06.2025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FD2B7C6-77CB-4C62-948A-939538122A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lgama-lab.com/songs/b/bones/hdmi.html" TargetMode="External"/><Relationship Id="rId7" Type="http://schemas.openxmlformats.org/officeDocument/2006/relationships/hyperlink" Target="https://blush.design/" TargetMode="External"/><Relationship Id="rId2" Type="http://schemas.openxmlformats.org/officeDocument/2006/relationships/hyperlink" Target="https://ru.wikipedia.org/wiki/%D0%98%D1%81%D1%82%D0%BE%D1%80%D0%B8%D1%8F_%D0%B0%D0%BD%D0%B3%D0%BB%D0%B8%D0%B9%D1%81%D0%BA%D0%BE%D0%B3%D0%BE_%D1%8F%D0%B7%D1%8B%D0%BA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hyperlink" Target="https://puzzle-english.com/directory/idioms" TargetMode="External"/><Relationship Id="rId4" Type="http://schemas.openxmlformats.org/officeDocument/2006/relationships/hyperlink" Target="https://genius.com/Fr-david-pick-up-the-phone-lyric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140968"/>
            <a:ext cx="6408712" cy="1656184"/>
          </a:xfrm>
          <a:solidFill>
            <a:schemeClr val="bg2">
              <a:lumMod val="90000"/>
            </a:schemeClr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«Разговорный английский в песнях разных времен 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3888432" cy="1080120"/>
          </a:xfrm>
        </p:spPr>
        <p:txBody>
          <a:bodyPr/>
          <a:lstStyle/>
          <a:p>
            <a:r>
              <a:rPr lang="ru-RU" sz="2800" dirty="0"/>
              <a:t>Исследование на тему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74266" y="2050952"/>
            <a:ext cx="3816424" cy="444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880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E81DF0-FA00-90DA-C44E-C8DBB400CE9D}"/>
              </a:ext>
            </a:extLst>
          </p:cNvPr>
          <p:cNvSpPr txBox="1"/>
          <p:nvPr/>
        </p:nvSpPr>
        <p:spPr>
          <a:xfrm>
            <a:off x="603662" y="907967"/>
            <a:ext cx="8176655" cy="252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  <a:ea typeface="+mn-lt"/>
                <a:cs typeface="+mn-lt"/>
              </a:rPr>
              <a:t>СПИСОК ЛИТЕРАТУРЫ</a:t>
            </a:r>
          </a:p>
          <a:p>
            <a:endParaRPr lang="ru-RU">
              <a:ea typeface="+mn-lt"/>
              <a:cs typeface="+mn-lt"/>
            </a:endParaRPr>
          </a:p>
          <a:p>
            <a:r>
              <a:rPr lang="ru-RU" u="sng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https://ru.wikipedia.org/wiki/История_английского_языка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r>
              <a:rPr lang="ru-RU" u="sng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https://www.amalgama-lab.com/songs/b/bones/hdmi.html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r>
              <a:rPr lang="ru-RU" u="sng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https://genius.com/Fr-david-pick-up-the-phone-lyrics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r>
              <a:rPr lang="ru-RU" u="sng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(amalgama-lab.com)</a:t>
            </a:r>
            <a:br>
              <a:rPr lang="ru-RU" u="sng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</a:rPr>
            </a:br>
            <a:r>
              <a:rPr lang="ru-RU" u="sng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Идиомы в английском языке (puzzle-english.com)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pPr algn="l"/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AAD898C2-B63F-B7F3-797E-9AA63B35E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998" y="3427753"/>
            <a:ext cx="3336966" cy="30405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EBBA51-F2D8-EA37-677A-CDB68E21B084}"/>
              </a:ext>
            </a:extLst>
          </p:cNvPr>
          <p:cNvSpPr txBox="1"/>
          <p:nvPr/>
        </p:nvSpPr>
        <p:spPr>
          <a:xfrm>
            <a:off x="4787239" y="5237512"/>
            <a:ext cx="365413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ea typeface="+mn-lt"/>
                <a:cs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Blush: Illustrations for everyone</a:t>
            </a:r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Соединитель: изогнутый 6">
            <a:extLst>
              <a:ext uri="{FF2B5EF4-FFF2-40B4-BE49-F238E27FC236}">
                <a16:creationId xmlns:a16="http://schemas.microsoft.com/office/drawing/2014/main" id="{5DD0D7A3-D6D1-A7EE-F1A0-9F8FABC40020}"/>
              </a:ext>
            </a:extLst>
          </p:cNvPr>
          <p:cNvCxnSpPr/>
          <p:nvPr/>
        </p:nvCxnSpPr>
        <p:spPr>
          <a:xfrm>
            <a:off x="3876056" y="3831523"/>
            <a:ext cx="914400" cy="91440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33E70D0-CDE0-8A64-0FC5-ADAA5D62E861}"/>
              </a:ext>
            </a:extLst>
          </p:cNvPr>
          <p:cNvSpPr txBox="1"/>
          <p:nvPr/>
        </p:nvSpPr>
        <p:spPr>
          <a:xfrm>
            <a:off x="4787239" y="4584370"/>
            <a:ext cx="296883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Иллюстрирование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3708992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99CF4-057B-8AFF-90AC-6995BAB81B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705" y="3236929"/>
            <a:ext cx="6629400" cy="1219201"/>
          </a:xfrm>
        </p:spPr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30A6FC5-6EB1-3A35-49AA-3AF11CAE8B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С наступающим!!</a:t>
            </a:r>
          </a:p>
        </p:txBody>
      </p:sp>
      <p:pic>
        <p:nvPicPr>
          <p:cNvPr id="4" name="Рисунок 4" descr="Изображение выглядит как текст, векторная графика, компьютер&#10;&#10;Автоматически созданное описание">
            <a:extLst>
              <a:ext uri="{FF2B5EF4-FFF2-40B4-BE49-F238E27FC236}">
                <a16:creationId xmlns:a16="http://schemas.microsoft.com/office/drawing/2014/main" id="{38006E49-4111-F8CA-2F0F-B37795EFD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179" y="633197"/>
            <a:ext cx="3614057" cy="240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75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9433048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3200" dirty="0">
                <a:solidFill>
                  <a:schemeClr val="accent2"/>
                </a:solidFill>
              </a:rPr>
              <a:t>Цель и задачи исследования </a:t>
            </a:r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5440" y="2276872"/>
            <a:ext cx="7170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103075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Цель: произвести исследовательскую деятельность и узнать, каковы различия между песнями разных времен.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94" y="1245666"/>
            <a:ext cx="343492" cy="36114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94" y="3010299"/>
            <a:ext cx="345245" cy="369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295461"/>
            <a:ext cx="158417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Задачи: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3568" y="3010299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Узнать, как менялся язык на протяжении нескольких десятков лет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93" y="3572904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55576" y="343230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337963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Провести сравнительный анализ разговорного английского языка в выбранных песнях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46" y="4254133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4113531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Понять, какие языковые особенности присутствуют в речи англичан и американцев</a:t>
            </a:r>
          </a:p>
        </p:txBody>
      </p:sp>
    </p:spTree>
    <p:extLst>
      <p:ext uri="{BB962C8B-B14F-4D97-AF65-F5344CB8AC3E}">
        <p14:creationId xmlns:p14="http://schemas.microsoft.com/office/powerpoint/2010/main" val="2095728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04664"/>
            <a:ext cx="6696744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3200" dirty="0">
                <a:solidFill>
                  <a:schemeClr val="accent2"/>
                </a:solidFill>
              </a:rPr>
              <a:t>Гипотеза исследования: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412776"/>
            <a:ext cx="6768752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i="1" dirty="0"/>
              <a:t>То, что считается модным в тот или иной промежуток времени , сильно влияет на лирическое составляющее песни и на стиль ее исполнения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24761"/>
            <a:ext cx="3498063" cy="33843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40018" y="5805264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Hmmm…</a:t>
            </a:r>
            <a:endParaRPr lang="ru-RU" sz="1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17FBF67-458A-77B4-CA8E-AFF81723A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466740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6541C8-1930-55DA-450A-51780E0F13E4}"/>
              </a:ext>
            </a:extLst>
          </p:cNvPr>
          <p:cNvSpPr txBox="1"/>
          <p:nvPr/>
        </p:nvSpPr>
        <p:spPr>
          <a:xfrm>
            <a:off x="846116" y="2632362"/>
            <a:ext cx="4156363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>
                <a:solidFill>
                  <a:schemeClr val="accent2"/>
                </a:solidFill>
              </a:rPr>
              <a:t>Актуальность: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829D528-9959-E7BD-7BEB-66AE31A7013A}"/>
              </a:ext>
            </a:extLst>
          </p:cNvPr>
          <p:cNvSpPr txBox="1"/>
          <p:nvPr/>
        </p:nvSpPr>
        <p:spPr>
          <a:xfrm>
            <a:off x="729837" y="3466110"/>
            <a:ext cx="4938155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i="1" dirty="0">
                <a:ea typeface="+mn-lt"/>
                <a:cs typeface="+mn-lt"/>
              </a:rPr>
              <a:t>В современном мире очень важно знать иностранный язык. В наши дни происходит сильная трансформация  современного английского языка, песни являются главным отражением этой трансформации.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61709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780" y="332656"/>
            <a:ext cx="828092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Методы исследования: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79" y="1002399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6192" y="990657"/>
            <a:ext cx="8038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Изучение источников информации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79" y="1556792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1780" y="1556792"/>
            <a:ext cx="7826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Поэтапное прослушивание песен и анализ их текста, а также присутствующих в нем особенностей речи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36" y="2374921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2374921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Классификация смыслового и речевого содержания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1375" y="3140968"/>
            <a:ext cx="7595805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Объект исследования:</a:t>
            </a:r>
            <a:r>
              <a:rPr lang="ru-RU" dirty="0"/>
              <a:t> песни на английском языке 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80" y="3315581"/>
            <a:ext cx="170656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33" y="4105704"/>
            <a:ext cx="166483" cy="17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7517" y="3853952"/>
            <a:ext cx="7531604" cy="8002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2800" dirty="0">
                <a:solidFill>
                  <a:schemeClr val="accent2"/>
                </a:solidFill>
              </a:rPr>
              <a:t>Предмет исследования:</a:t>
            </a:r>
            <a:r>
              <a:rPr lang="ru-RU" dirty="0"/>
              <a:t> содержание разговорного английского языка в песнях разных времен</a:t>
            </a:r>
          </a:p>
        </p:txBody>
      </p:sp>
    </p:spTree>
    <p:extLst>
      <p:ext uri="{BB962C8B-B14F-4D97-AF65-F5344CB8AC3E}">
        <p14:creationId xmlns:p14="http://schemas.microsoft.com/office/powerpoint/2010/main" val="244318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9234"/>
            <a:ext cx="8352928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ru-RU" sz="3200" dirty="0">
                <a:solidFill>
                  <a:schemeClr val="accent2"/>
                </a:solidFill>
              </a:rPr>
              <a:t>Объекты  исследования: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79" y="4222662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9092" y="422266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HDMI-BONES (2018)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44" y="4243823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88193" y="4222662"/>
            <a:ext cx="4139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PICK UP THE PHONE-F.R.DAVID (1982)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83" y="1283643"/>
            <a:ext cx="2557716" cy="25577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044" y="1324021"/>
            <a:ext cx="2598873" cy="2598873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EACC911D-3B77-0F19-3FC7-BC094A81E9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9936" y="3800104"/>
            <a:ext cx="1624075" cy="275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10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764704"/>
            <a:ext cx="4572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700" b="1" dirty="0"/>
              <a:t>SESH</a:t>
            </a:r>
          </a:p>
          <a:p>
            <a:pPr algn="r"/>
            <a:r>
              <a:rPr lang="en-US" sz="1700" b="1" dirty="0"/>
              <a:t>Smoking like a </a:t>
            </a:r>
            <a:r>
              <a:rPr lang="en-US" sz="1700" b="1" dirty="0" err="1"/>
              <a:t>motherf</a:t>
            </a:r>
            <a:r>
              <a:rPr lang="en-US" sz="1700" b="1" dirty="0"/>
              <a:t>**</a:t>
            </a:r>
            <a:r>
              <a:rPr lang="en-US" sz="1700" b="1" dirty="0" err="1"/>
              <a:t>ker</a:t>
            </a:r>
            <a:r>
              <a:rPr lang="en-US" sz="1700" b="1" dirty="0"/>
              <a:t>, higher than a </a:t>
            </a:r>
            <a:r>
              <a:rPr lang="en-US" sz="1700" b="1" dirty="0" err="1"/>
              <a:t>motherf</a:t>
            </a:r>
            <a:r>
              <a:rPr lang="en-US" sz="1700" b="1" dirty="0"/>
              <a:t>**</a:t>
            </a:r>
            <a:r>
              <a:rPr lang="en-US" sz="1700" b="1" dirty="0" err="1"/>
              <a:t>ker</a:t>
            </a:r>
            <a:endParaRPr lang="en-US" sz="1700" b="1" dirty="0"/>
          </a:p>
          <a:p>
            <a:pPr algn="r"/>
            <a:r>
              <a:rPr lang="en-US" sz="1700" b="1" dirty="0"/>
              <a:t>B**</a:t>
            </a:r>
            <a:r>
              <a:rPr lang="en-US" sz="1700" b="1" dirty="0" err="1"/>
              <a:t>ch</a:t>
            </a:r>
            <a:r>
              <a:rPr lang="en-US" sz="1700" b="1" dirty="0"/>
              <a:t>, please stop the playing</a:t>
            </a:r>
          </a:p>
          <a:p>
            <a:pPr algn="r"/>
            <a:r>
              <a:rPr lang="en-US" sz="1700" b="1" dirty="0"/>
              <a:t>SESHOLLOWATERBOYZ, death to them other boys</a:t>
            </a:r>
          </a:p>
          <a:p>
            <a:pPr algn="r"/>
            <a:r>
              <a:rPr lang="en-US" sz="1700" b="1" dirty="0"/>
              <a:t>We can't hear a word you saying</a:t>
            </a:r>
          </a:p>
          <a:p>
            <a:pPr algn="r"/>
            <a:r>
              <a:rPr lang="en-US" sz="1700" b="1" dirty="0"/>
              <a:t>We don't know your name, can't hang with the gang</a:t>
            </a:r>
          </a:p>
          <a:p>
            <a:pPr algn="r"/>
            <a:r>
              <a:rPr lang="en-US" sz="1700" b="1" dirty="0"/>
              <a:t>Crowd jumping when the bass get banging</a:t>
            </a:r>
          </a:p>
          <a:p>
            <a:pPr algn="r"/>
            <a:r>
              <a:rPr lang="en-US" sz="1700" b="1" dirty="0"/>
              <a:t>All I need is dope, so I </a:t>
            </a:r>
            <a:r>
              <a:rPr lang="en-US" sz="1700" b="1" dirty="0" err="1"/>
              <a:t>gotta</a:t>
            </a:r>
            <a:r>
              <a:rPr lang="en-US" sz="1700" b="1" dirty="0"/>
              <a:t> get paid</a:t>
            </a:r>
          </a:p>
          <a:p>
            <a:pPr algn="r"/>
            <a:r>
              <a:rPr lang="en-US" sz="1700" b="1" dirty="0"/>
              <a:t>Never see me on the stage unless the money is arranged</a:t>
            </a:r>
          </a:p>
          <a:p>
            <a:pPr algn="r"/>
            <a:r>
              <a:rPr lang="en-US" sz="1700" b="1" dirty="0"/>
              <a:t>My hair 1080, my teeth 240, my blunts 4K</a:t>
            </a:r>
          </a:p>
          <a:p>
            <a:pPr algn="r"/>
            <a:r>
              <a:rPr lang="en-US" sz="1700" b="1" dirty="0"/>
              <a:t>And my dope, you couldn't load it</a:t>
            </a:r>
          </a:p>
          <a:p>
            <a:pPr algn="r"/>
            <a:r>
              <a:rPr lang="en-US" sz="1700" b="1" dirty="0"/>
              <a:t>If they </a:t>
            </a:r>
            <a:r>
              <a:rPr lang="en-US" sz="1700" b="1" dirty="0" err="1"/>
              <a:t>ain't</a:t>
            </a:r>
            <a:r>
              <a:rPr lang="en-US" sz="1700" b="1" dirty="0"/>
              <a:t> calling with a price, we don't answer that</a:t>
            </a:r>
          </a:p>
          <a:p>
            <a:pPr algn="r"/>
            <a:r>
              <a:rPr lang="en-US" sz="1700" b="1" dirty="0"/>
              <a:t>Trying to fuck around, bitch, we </a:t>
            </a:r>
            <a:r>
              <a:rPr lang="en-US" sz="1700" b="1" dirty="0" err="1"/>
              <a:t>gon</a:t>
            </a:r>
            <a:r>
              <a:rPr lang="en-US" sz="1700" b="1" dirty="0"/>
              <a:t>' handle that</a:t>
            </a:r>
          </a:p>
          <a:p>
            <a:pPr algn="r"/>
            <a:r>
              <a:rPr lang="en-US" sz="1700" b="1" dirty="0"/>
              <a:t>If they </a:t>
            </a:r>
            <a:r>
              <a:rPr lang="en-US" sz="1700" b="1" dirty="0" err="1"/>
              <a:t>ain't</a:t>
            </a:r>
            <a:r>
              <a:rPr lang="en-US" sz="1700" b="1" dirty="0"/>
              <a:t> calling with a price, we don't answer that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60648"/>
            <a:ext cx="518457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</a:rPr>
              <a:t>HDMI-BONES</a:t>
            </a:r>
            <a:endParaRPr lang="ru-RU" sz="360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92471" y="5972544"/>
            <a:ext cx="396044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/>
            <a:r>
              <a:rPr lang="en-US" sz="4800" dirty="0"/>
              <a:t>Etc</a:t>
            </a:r>
            <a:r>
              <a:rPr lang="en-US" sz="4800" b="1" dirty="0"/>
              <a:t>…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6395" y="4569334"/>
            <a:ext cx="3214852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</a:rPr>
              <a:t>obscene language</a:t>
            </a:r>
            <a:endParaRPr lang="ru-RU" sz="4800" b="1">
              <a:solidFill>
                <a:srgbClr val="FF0000"/>
              </a:solidFill>
            </a:endParaRPr>
          </a:p>
        </p:txBody>
      </p:sp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:a16="http://schemas.microsoft.com/office/drawing/2014/main" id="{57CFA43B-DC55-3870-D2E5-8360B61FF190}"/>
              </a:ext>
            </a:extLst>
          </p:cNvPr>
          <p:cNvSpPr/>
          <p:nvPr/>
        </p:nvSpPr>
        <p:spPr>
          <a:xfrm rot="900000">
            <a:off x="217714" y="2088078"/>
            <a:ext cx="1702129" cy="870857"/>
          </a:xfrm>
          <a:prstGeom prst="wedgeRoundRect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accent6"/>
                </a:solidFill>
              </a:rPr>
              <a:t>God</a:t>
            </a:r>
            <a:r>
              <a:rPr lang="ru-RU" b="1" dirty="0">
                <a:solidFill>
                  <a:schemeClr val="accent6"/>
                </a:solidFill>
              </a:rPr>
              <a:t> </a:t>
            </a:r>
            <a:r>
              <a:rPr lang="ru-RU" b="1" dirty="0" err="1">
                <a:solidFill>
                  <a:schemeClr val="accent6"/>
                </a:solidFill>
              </a:rPr>
              <a:t>damn</a:t>
            </a:r>
            <a:r>
              <a:rPr lang="ru-RU" b="1" dirty="0">
                <a:solidFill>
                  <a:schemeClr val="accent6"/>
                </a:solidFill>
              </a:rPr>
              <a:t>!</a:t>
            </a:r>
            <a:endParaRPr lang="ru-RU">
              <a:solidFill>
                <a:schemeClr val="accent6"/>
              </a:solidFill>
            </a:endParaRPr>
          </a:p>
        </p:txBody>
      </p:sp>
      <p:pic>
        <p:nvPicPr>
          <p:cNvPr id="3" name="Рисунок 6" descr="Изображение выглядит как текст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068E7040-DBEE-C125-48E3-3B52BDE94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260000">
            <a:off x="-969200" y="2592778"/>
            <a:ext cx="1562348" cy="22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494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53636"/>
            <a:ext cx="8064896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</a:rPr>
              <a:t>PICK UP THE PHONE-F.R.DAVID</a:t>
            </a:r>
            <a:endParaRPr lang="ru-RU" sz="360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660" y="799967"/>
            <a:ext cx="8568952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Said good bye when I </a:t>
            </a:r>
            <a:r>
              <a:rPr lang="en-US" b="1" dirty="0" err="1"/>
              <a:t>leff</a:t>
            </a:r>
            <a:r>
              <a:rPr lang="en-US" b="1" dirty="0"/>
              <a:t> to your answering machine.</a:t>
            </a:r>
          </a:p>
          <a:p>
            <a:pPr algn="r"/>
            <a:r>
              <a:rPr lang="en-US" b="1" dirty="0"/>
              <a:t>Then you jumped in a plane</a:t>
            </a:r>
          </a:p>
          <a:p>
            <a:pPr algn="r"/>
            <a:r>
              <a:rPr lang="en-US" b="1" dirty="0"/>
              <a:t>Girl</a:t>
            </a:r>
          </a:p>
          <a:p>
            <a:pPr algn="r"/>
            <a:r>
              <a:rPr lang="en-US" b="1" dirty="0"/>
              <a:t>You know what I mean.</a:t>
            </a:r>
          </a:p>
          <a:p>
            <a:pPr algn="r"/>
            <a:r>
              <a:rPr lang="en-US" b="1" dirty="0"/>
              <a:t>Pick up the phone</a:t>
            </a:r>
          </a:p>
          <a:p>
            <a:pPr algn="r"/>
            <a:r>
              <a:rPr lang="en-US" b="1" dirty="0"/>
              <a:t>Oh yeah - pick up the phone</a:t>
            </a:r>
          </a:p>
          <a:p>
            <a:pPr algn="r"/>
            <a:r>
              <a:rPr lang="en-US" b="1" dirty="0"/>
              <a:t>Oh please</a:t>
            </a:r>
          </a:p>
          <a:p>
            <a:pPr algn="r"/>
            <a:r>
              <a:rPr lang="en-US" b="1" dirty="0"/>
              <a:t>I need your voice again</a:t>
            </a:r>
          </a:p>
          <a:p>
            <a:pPr algn="r"/>
            <a:r>
              <a:rPr lang="en-US" b="1" dirty="0"/>
              <a:t>Hearing your voice again.</a:t>
            </a:r>
          </a:p>
          <a:p>
            <a:pPr algn="r"/>
            <a:r>
              <a:rPr lang="en-US" b="1" dirty="0"/>
              <a:t>Waiting so many years</a:t>
            </a:r>
          </a:p>
          <a:p>
            <a:pPr algn="r"/>
            <a:r>
              <a:rPr lang="en-US" b="1" dirty="0"/>
              <a:t>Feeling closer to you -</a:t>
            </a:r>
          </a:p>
          <a:p>
            <a:pPr algn="r"/>
            <a:r>
              <a:rPr lang="en-US" b="1" dirty="0"/>
              <a:t>Not a sign not a trace</a:t>
            </a:r>
          </a:p>
          <a:p>
            <a:pPr algn="r"/>
            <a:r>
              <a:rPr lang="en-US" b="1" dirty="0"/>
              <a:t>Baby</a:t>
            </a:r>
          </a:p>
          <a:p>
            <a:pPr algn="r"/>
            <a:r>
              <a:rPr lang="en-US" b="1" dirty="0"/>
              <a:t>What can I do?</a:t>
            </a:r>
          </a:p>
          <a:p>
            <a:pPr algn="r"/>
            <a:r>
              <a:rPr lang="en-US" b="1" dirty="0"/>
              <a:t>Pick up the phone</a:t>
            </a:r>
          </a:p>
          <a:p>
            <a:pPr algn="r"/>
            <a:r>
              <a:rPr lang="en-US" b="1" dirty="0"/>
              <a:t>Oh yeah - pick up the phone</a:t>
            </a:r>
          </a:p>
          <a:p>
            <a:pPr algn="r"/>
            <a:r>
              <a:rPr lang="en-US" b="1" dirty="0"/>
              <a:t>Oh please</a:t>
            </a:r>
          </a:p>
          <a:p>
            <a:pPr algn="r"/>
            <a:r>
              <a:rPr lang="en-US" b="1" dirty="0"/>
              <a:t>. . .</a:t>
            </a:r>
          </a:p>
          <a:p>
            <a:pPr algn="r"/>
            <a:r>
              <a:rPr lang="en-US" b="1" dirty="0"/>
              <a:t>Pick up the phone</a:t>
            </a:r>
          </a:p>
          <a:p>
            <a:pPr algn="r"/>
            <a:r>
              <a:rPr lang="en-US" b="1" dirty="0"/>
              <a:t>Let me know - I don't want to lose you</a:t>
            </a:r>
          </a:p>
          <a:p>
            <a:pPr algn="r"/>
            <a:r>
              <a:rPr lang="en-US" b="1" dirty="0"/>
              <a:t>Girl.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34903" y="5615639"/>
            <a:ext cx="2808312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dirty="0"/>
              <a:t>Etc…</a:t>
            </a:r>
            <a:endParaRPr lang="ru-RU" sz="4800"/>
          </a:p>
        </p:txBody>
      </p:sp>
      <p:pic>
        <p:nvPicPr>
          <p:cNvPr id="3" name="Рисунок 5">
            <a:extLst>
              <a:ext uri="{FF2B5EF4-FFF2-40B4-BE49-F238E27FC236}">
                <a16:creationId xmlns:a16="http://schemas.microsoft.com/office/drawing/2014/main" id="{5B5D45AE-E01B-BAA3-8C90-14CAB5F3A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5107" y="4607679"/>
            <a:ext cx="2204851" cy="218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044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B27575-0475-26B0-8CD2-C4DEA7445665}"/>
              </a:ext>
            </a:extLst>
          </p:cNvPr>
          <p:cNvSpPr txBox="1"/>
          <p:nvPr/>
        </p:nvSpPr>
        <p:spPr>
          <a:xfrm>
            <a:off x="643247" y="457694"/>
            <a:ext cx="7879772" cy="7916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26BF4C-900C-DAB8-9082-B937FFD00F10}"/>
              </a:ext>
            </a:extLst>
          </p:cNvPr>
          <p:cNvSpPr txBox="1"/>
          <p:nvPr/>
        </p:nvSpPr>
        <p:spPr>
          <a:xfrm>
            <a:off x="445324" y="210292"/>
            <a:ext cx="813954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>
                <a:solidFill>
                  <a:schemeClr val="accent2"/>
                </a:solidFill>
              </a:rPr>
              <a:t>Исследования проекта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F7084B-F4EF-65F0-1644-EF5D3CFC555C}"/>
              </a:ext>
            </a:extLst>
          </p:cNvPr>
          <p:cNvSpPr txBox="1"/>
          <p:nvPr/>
        </p:nvSpPr>
        <p:spPr>
          <a:xfrm>
            <a:off x="776844" y="1338447"/>
            <a:ext cx="768432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ea typeface="+mn-lt"/>
                <a:cs typeface="+mn-lt"/>
              </a:rPr>
              <a:t>“Почему вы выбрали именно этого исполнителя/песню?”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64E1148D-7ED6-8713-2132-22AD6F808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958" y="2085366"/>
            <a:ext cx="5969329" cy="35086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9C4448C2-59BA-7E74-F7EF-7D11EA7B7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595" y="3117273"/>
            <a:ext cx="25908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57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лачко с текстом: прямоугольное со скругленными углами 13">
            <a:extLst>
              <a:ext uri="{FF2B5EF4-FFF2-40B4-BE49-F238E27FC236}">
                <a16:creationId xmlns:a16="http://schemas.microsoft.com/office/drawing/2014/main" id="{90FF79F5-8119-59FB-F2D5-65FD866F046E}"/>
              </a:ext>
            </a:extLst>
          </p:cNvPr>
          <p:cNvSpPr/>
          <p:nvPr/>
        </p:nvSpPr>
        <p:spPr>
          <a:xfrm rot="21300000">
            <a:off x="776843" y="2998519"/>
            <a:ext cx="2256310" cy="1019298"/>
          </a:xfrm>
          <a:prstGeom prst="wedgeRoundRect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/>
                </a:solidFill>
              </a:rPr>
              <a:t>Я слушаю музыку золотого века Америки</a:t>
            </a:r>
          </a:p>
        </p:txBody>
      </p:sp>
      <p:pic>
        <p:nvPicPr>
          <p:cNvPr id="10" name="Рисунок 10" descr="Изображение выглядит как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B219C231-35E6-1035-E194-554F73CD5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62" y="3718134"/>
            <a:ext cx="5138056" cy="33504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DF2D43-4C9D-941F-7764-EC38EE16EA38}"/>
              </a:ext>
            </a:extLst>
          </p:cNvPr>
          <p:cNvSpPr txBox="1"/>
          <p:nvPr/>
        </p:nvSpPr>
        <p:spPr>
          <a:xfrm>
            <a:off x="1212272" y="356259"/>
            <a:ext cx="6284025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3200" dirty="0">
                <a:solidFill>
                  <a:schemeClr val="accent2"/>
                </a:solidFill>
              </a:rPr>
              <a:t>Заключение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7DDBFA-E336-9D34-81F0-B0FE6AC0CA88}"/>
              </a:ext>
            </a:extLst>
          </p:cNvPr>
          <p:cNvSpPr txBox="1"/>
          <p:nvPr/>
        </p:nvSpPr>
        <p:spPr>
          <a:xfrm>
            <a:off x="1048986" y="1209798"/>
            <a:ext cx="6944590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>
                <a:ea typeface="+mn-lt"/>
                <a:cs typeface="+mn-lt"/>
              </a:rPr>
              <a:t>Разговорный английский в период четырех десятилетий насытился жаргоном, сокращений стало в разы больше. Также, ввиду изменения менталитета разных поколений использования нецензурной лексики стало в разы больше.</a:t>
            </a:r>
            <a:endParaRPr lang="ru-RU" sz="200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9D208F7B-75CE-77AE-0809-AF7C24C73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93" y="1303312"/>
            <a:ext cx="34131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блачко с текстом: прямоугольное со скругленными углами 12">
            <a:extLst>
              <a:ext uri="{FF2B5EF4-FFF2-40B4-BE49-F238E27FC236}">
                <a16:creationId xmlns:a16="http://schemas.microsoft.com/office/drawing/2014/main" id="{AF844A06-F97B-9933-EDB1-F06FC94D48AF}"/>
              </a:ext>
            </a:extLst>
          </p:cNvPr>
          <p:cNvSpPr/>
          <p:nvPr/>
        </p:nvSpPr>
        <p:spPr>
          <a:xfrm rot="600000">
            <a:off x="3874324" y="3354778"/>
            <a:ext cx="2187039" cy="841169"/>
          </a:xfrm>
          <a:prstGeom prst="wedgeRoundRectCallou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6"/>
                </a:solidFill>
              </a:rPr>
              <a:t>Вы прекрасны!</a:t>
            </a:r>
          </a:p>
        </p:txBody>
      </p:sp>
    </p:spTree>
    <p:extLst>
      <p:ext uri="{BB962C8B-B14F-4D97-AF65-F5344CB8AC3E}">
        <p14:creationId xmlns:p14="http://schemas.microsoft.com/office/powerpoint/2010/main" val="26373107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103</TotalTime>
  <Words>551</Words>
  <Application>Microsoft Macintosh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Book Antiqua</vt:lpstr>
      <vt:lpstr>Century Gothic</vt:lpstr>
      <vt:lpstr>Аптека</vt:lpstr>
      <vt:lpstr>Исследование на тему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на тему</dc:title>
  <dc:creator>Admin</dc:creator>
  <cp:lastModifiedBy>Microsoft Office User</cp:lastModifiedBy>
  <cp:revision>237</cp:revision>
  <dcterms:created xsi:type="dcterms:W3CDTF">2022-04-14T08:24:16Z</dcterms:created>
  <dcterms:modified xsi:type="dcterms:W3CDTF">2025-06-04T15:47:52Z</dcterms:modified>
</cp:coreProperties>
</file>