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48E22-05FA-41F3-A521-B5605EFF94EB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A892F-3B9A-43C6-A1E6-FD5448709E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602E5-7B17-4131-B4E0-35C6C27774E9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E6B35-4E48-4CC6-8A94-82458168F7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4322-A05D-4640-B2FB-6D8F81EDF389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F0CA2-0B3C-4C8B-B1A9-0CC29F6CF8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1BC-F440-46AD-BF72-5E76F969A1A5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1EAE2-A60A-4377-BC49-3092B859C1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568EB-CBAB-4BB0-AC77-5B4CD3912267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C0E6B-E3D6-40D2-A329-E0C6824B4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DEE63-094C-4C70-A1D0-C5FAF4CB8577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7D547-5DA9-4A23-A043-6337F2FA4A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9FF2B-A5C4-4B8A-8AA4-A820217AF0F6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91EEE-E4C5-4D26-A69E-2E570D33F2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6163-5112-47BA-B685-3C4D3FB1F668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4CA8A-9D13-4371-B88A-57254BC645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3C1BB-690C-430A-9236-09B3F86A73B3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6AB00-0F60-48EC-826A-F6071D26C8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97ADF-09EC-4645-9036-08CACE95A21C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32B6-B733-4705-8A6F-A58AB1E83A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5B420-9BFE-4CA2-84A5-F6F0B698BBDE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47A2E-2490-48B6-ADC8-869553FD37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9555BB-CEA5-42FF-89D4-32821CC01643}" type="datetimeFigureOut">
              <a:rPr lang="ru-RU"/>
              <a:pPr>
                <a:defRPr/>
              </a:pPr>
              <a:t>10.12.2014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9E481E-6CA9-4471-961A-F387185CC3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6" descr="Как путешествует письмо - Коллеция российских мульт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52513"/>
            <a:ext cx="86582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airy-Tale Wallpapers &quot; Обои для рабочего стола, скачать ка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5148063" cy="5517232"/>
          </a:xfrm>
          <a:prstGeom prst="rect">
            <a:avLst/>
          </a:prstGeom>
          <a:noFill/>
        </p:spPr>
      </p:pic>
      <p:pic>
        <p:nvPicPr>
          <p:cNvPr id="23556" name="Picture 4" descr="Здоров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4283968" cy="5661248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1763688" y="1196752"/>
            <a:ext cx="466282" cy="447064"/>
            <a:chOff x="1702242" y="101616"/>
            <a:chExt cx="466282" cy="447064"/>
          </a:xfrm>
        </p:grpSpPr>
        <p:sp>
          <p:nvSpPr>
            <p:cNvPr id="7" name="Половина рамки 6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251520" y="332656"/>
            <a:ext cx="466282" cy="447064"/>
            <a:chOff x="1702242" y="101616"/>
            <a:chExt cx="466282" cy="447064"/>
          </a:xfrm>
        </p:grpSpPr>
        <p:sp>
          <p:nvSpPr>
            <p:cNvPr id="16" name="Половина рамки 15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>
            <a:off x="827584" y="476672"/>
            <a:ext cx="466282" cy="447064"/>
            <a:chOff x="1702242" y="101616"/>
            <a:chExt cx="466282" cy="447064"/>
          </a:xfrm>
        </p:grpSpPr>
        <p:sp>
          <p:nvSpPr>
            <p:cNvPr id="19" name="Половина рамки 18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1475656" y="692696"/>
            <a:ext cx="466282" cy="447064"/>
            <a:chOff x="1702242" y="101616"/>
            <a:chExt cx="466282" cy="447064"/>
          </a:xfrm>
        </p:grpSpPr>
        <p:sp>
          <p:nvSpPr>
            <p:cNvPr id="22" name="Половина рамки 21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971600" y="980728"/>
            <a:ext cx="466282" cy="447064"/>
            <a:chOff x="1702242" y="101616"/>
            <a:chExt cx="466282" cy="447064"/>
          </a:xfrm>
        </p:grpSpPr>
        <p:sp>
          <p:nvSpPr>
            <p:cNvPr id="25" name="Половина рамки 24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>
            <a:off x="323528" y="1052736"/>
            <a:ext cx="466282" cy="447064"/>
            <a:chOff x="1702242" y="101616"/>
            <a:chExt cx="466282" cy="447064"/>
          </a:xfrm>
        </p:grpSpPr>
        <p:sp>
          <p:nvSpPr>
            <p:cNvPr id="28" name="Половина рамки 27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971600" y="1412776"/>
            <a:ext cx="466282" cy="447064"/>
            <a:chOff x="1702242" y="101616"/>
            <a:chExt cx="466282" cy="447064"/>
          </a:xfrm>
        </p:grpSpPr>
        <p:sp>
          <p:nvSpPr>
            <p:cNvPr id="31" name="Половина рамки 30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251520" y="1556792"/>
            <a:ext cx="466282" cy="447064"/>
            <a:chOff x="1702242" y="101616"/>
            <a:chExt cx="466282" cy="447064"/>
          </a:xfrm>
        </p:grpSpPr>
        <p:sp>
          <p:nvSpPr>
            <p:cNvPr id="34" name="Половина рамки 33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>
            <a:off x="6300192" y="908720"/>
            <a:ext cx="466282" cy="447064"/>
            <a:chOff x="1702242" y="101616"/>
            <a:chExt cx="466282" cy="447064"/>
          </a:xfrm>
        </p:grpSpPr>
        <p:sp>
          <p:nvSpPr>
            <p:cNvPr id="37" name="Половина рамки 36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6084168" y="1196752"/>
            <a:ext cx="466282" cy="447064"/>
            <a:chOff x="1702242" y="101616"/>
            <a:chExt cx="466282" cy="447064"/>
          </a:xfrm>
        </p:grpSpPr>
        <p:sp>
          <p:nvSpPr>
            <p:cNvPr id="40" name="Половина рамки 39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>
            <a:off x="5940152" y="908720"/>
            <a:ext cx="466282" cy="447064"/>
            <a:chOff x="1702242" y="101616"/>
            <a:chExt cx="466282" cy="447064"/>
          </a:xfrm>
        </p:grpSpPr>
        <p:sp>
          <p:nvSpPr>
            <p:cNvPr id="43" name="Половина рамки 42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6660232" y="1268760"/>
            <a:ext cx="466282" cy="447064"/>
            <a:chOff x="1702242" y="101616"/>
            <a:chExt cx="466282" cy="447064"/>
          </a:xfrm>
        </p:grpSpPr>
        <p:sp>
          <p:nvSpPr>
            <p:cNvPr id="46" name="Половина рамки 45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>
            <a:off x="6300192" y="1124744"/>
            <a:ext cx="466282" cy="447064"/>
            <a:chOff x="1702242" y="101616"/>
            <a:chExt cx="466282" cy="447064"/>
          </a:xfrm>
        </p:grpSpPr>
        <p:sp>
          <p:nvSpPr>
            <p:cNvPr id="49" name="Половина рамки 48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1" name="Группа 50"/>
          <p:cNvGrpSpPr/>
          <p:nvPr/>
        </p:nvGrpSpPr>
        <p:grpSpPr>
          <a:xfrm>
            <a:off x="6444208" y="1052736"/>
            <a:ext cx="466282" cy="447064"/>
            <a:chOff x="1702242" y="101616"/>
            <a:chExt cx="466282" cy="447064"/>
          </a:xfrm>
        </p:grpSpPr>
        <p:sp>
          <p:nvSpPr>
            <p:cNvPr id="52" name="Половина рамки 51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4" name="Группа 53"/>
          <p:cNvGrpSpPr/>
          <p:nvPr/>
        </p:nvGrpSpPr>
        <p:grpSpPr>
          <a:xfrm>
            <a:off x="6876256" y="1196752"/>
            <a:ext cx="466282" cy="447064"/>
            <a:chOff x="1702242" y="101616"/>
            <a:chExt cx="466282" cy="447064"/>
          </a:xfrm>
        </p:grpSpPr>
        <p:sp>
          <p:nvSpPr>
            <p:cNvPr id="55" name="Половина рамки 54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7" name="Группа 56"/>
          <p:cNvGrpSpPr/>
          <p:nvPr/>
        </p:nvGrpSpPr>
        <p:grpSpPr>
          <a:xfrm>
            <a:off x="6588224" y="980728"/>
            <a:ext cx="466282" cy="447064"/>
            <a:chOff x="1702242" y="101616"/>
            <a:chExt cx="466282" cy="447064"/>
          </a:xfrm>
        </p:grpSpPr>
        <p:sp>
          <p:nvSpPr>
            <p:cNvPr id="58" name="Половина рамки 57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0" name="Группа 59"/>
          <p:cNvGrpSpPr/>
          <p:nvPr/>
        </p:nvGrpSpPr>
        <p:grpSpPr>
          <a:xfrm>
            <a:off x="6732240" y="980728"/>
            <a:ext cx="466282" cy="447064"/>
            <a:chOff x="1702242" y="101616"/>
            <a:chExt cx="466282" cy="447064"/>
          </a:xfrm>
        </p:grpSpPr>
        <p:sp>
          <p:nvSpPr>
            <p:cNvPr id="61" name="Половина рамки 60"/>
            <p:cNvSpPr/>
            <p:nvPr/>
          </p:nvSpPr>
          <p:spPr>
            <a:xfrm rot="13354575">
              <a:off x="1702242" y="101616"/>
              <a:ext cx="466282" cy="425766"/>
            </a:xfrm>
            <a:prstGeom prst="halfFrame">
              <a:avLst/>
            </a:prstGeom>
            <a:solidFill>
              <a:schemeClr val="tx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>
              <a:off x="1979712" y="548680"/>
              <a:ext cx="14401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3091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8+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=18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340768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=10   </a:t>
            </a:r>
          </a:p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Проверка:                                  8+10=18                                                            18=18 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талог продукции Антимаркер AntiMarker : Современные фотообои с защитным покрытие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525000" cy="74888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91880" y="5036983"/>
            <a:ext cx="567706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Главный мост</a:t>
            </a:r>
            <a:endParaRPr lang="ru-RU" sz="7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://s020.radikal.ru/i706/1301/0d/5d872714439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://s020.radikal.ru/i706/1301/0d/5d87271443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3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692696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всё верно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924944"/>
            <a:ext cx="3707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одна ошибка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5085184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две ошибки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5004048" y="188640"/>
            <a:ext cx="2448272" cy="18722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2564904"/>
            <a:ext cx="2016224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220072" y="4653136"/>
            <a:ext cx="2088232" cy="172819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://www.euroceiling.ru/siteimages/photoprint/child/N_picture_91_infinitely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-1539552"/>
            <a:ext cx="10434810" cy="9073008"/>
          </a:xfrm>
          <a:prstGeom prst="rect">
            <a:avLst/>
          </a:prstGeom>
          <a:noFill/>
        </p:spPr>
      </p:pic>
      <p:pic>
        <p:nvPicPr>
          <p:cNvPr id="5" name="Picture 4" descr="Комп Записи в рубрике Комп Дневник Ольга_Вяжет : Блоги на Труд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581128"/>
            <a:ext cx="2448272" cy="24482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6008" y="4549676"/>
            <a:ext cx="3565912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Главное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здание</a:t>
            </a:r>
            <a:endParaRPr lang="ru-RU" sz="7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1545 0.00417 C 0.03975 -0.07007 0.06388 -0.14176 0.09236 -0.21323 C 0.10034 -0.23335 0.13055 -0.31521 0.1493 -0.34019 C 0.10781 -0.34644 0.06979 -0.37881 0.0309 -0.39755 C 0.01319 -0.4061 -0.00556 -0.41073 -0.02292 -0.42021 C -0.03473 -0.42669 -0.04532 -0.43594 -0.05678 -0.44264 C -0.0665 -0.44819 -0.08768 -0.45467 -0.09376 -0.45698 C -0.11876 -0.46669 -0.10851 -0.46854 -0.12448 -0.47965 C -0.1382 -0.48936 -0.15313 -0.49676 -0.16754 -0.50416 C -0.21129 -0.52659 -0.25469 -0.5673 -0.30139 -0.57793 C -0.31962 -0.58765 -0.33716 -0.58672 -0.35678 -0.58811 C -0.37396 -0.60337 -0.39271 -0.61309 -0.41216 -0.62095 C -0.4191 -0.62373 -0.42518 -0.62673 -0.4323 -0.62928 C -0.43542 -0.63043 -0.4415 -0.63321 -0.4415 -0.63321 C -0.45365 -0.64454 -0.47188 -0.64708 -0.48612 -0.65171 C -0.4948 -0.65101 -0.50365 -0.6524 -0.51216 -0.64963 C -0.51337 -0.64916 -0.52171 -0.63159 -0.52292 -0.62928 C -0.53073 -0.61355 -0.5316 -0.60014 -0.5415 -0.58418 C -0.54844 -0.56128 -0.56181 -0.5444 -0.57535 -0.52867 C -0.58438 -0.51827 -0.57778 -0.5222 -0.58612 -0.5185 C -0.58924 -0.51572 -0.59428 -0.51503 -0.59532 -0.5104 C -0.59931 -0.49213 -0.59532 -0.49861 -0.60608 -0.48982 C -0.61719 -0.46785 -0.59948 -0.50069 -0.61528 -0.47965 C -0.63212 -0.45721 -0.60643 -0.48242 -0.62292 -0.46716 C -0.62917 -0.4549 -0.62223 -0.46716 -0.63386 -0.45282 C -0.64271 -0.44195 -0.64948 -0.432 -0.65834 -0.42229 C -0.66494 -0.41512 -0.67344 -0.41096 -0.67848 -0.40171 C -0.68594 -0.38783 -0.70001 -0.36725 -0.71077 -0.35661 C -0.71424 -0.34112 -0.70903 -0.36054 -0.71685 -0.34435 C -0.71928 -0.33927 -0.72084 -0.33348 -0.72292 -0.32793 C -0.72483 -0.32285 -0.72605 -0.31151 -0.72605 -0.31151 C -0.71372 -0.2944 -0.69185 -0.29232 -0.67535 -0.28492 C -0.65938 -0.27775 -0.64601 -0.26526 -0.63073 -0.25624 C -0.61702 -0.24815 -0.60244 -0.24167 -0.58768 -0.23774 C -0.57692 -0.22826 -0.59063 -0.2389 -0.57067 -0.2315 C -0.56737 -0.23034 -0.56459 -0.22733 -0.56146 -0.22548 C -0.55782 -0.2234 -0.54567 -0.2197 -0.54462 -0.21924 C -0.53455 -0.21577 -0.52327 -0.20906 -0.51372 -0.20282 C -0.50573 -0.1975 -0.49775 -0.18871 -0.48924 -0.18455 C -0.48525 -0.1827 -0.48091 -0.18224 -0.47692 -0.18039 C -0.4783 -0.16998 -0.47865 -0.16443 -0.48299 -0.15587 C -0.48751 -0.1265 -0.48351 -0.09528 -0.48924 -0.06568 C -0.49011 -0.04533 -0.49115 -0.02613 -0.49376 -0.00624 C -0.49219 0.00717 -0.49202 0.02151 -0.48924 0.03492 C -0.48872 0.03701 -0.48612 0.03631 -0.48455 0.03677 C -0.47622 0.03978 -0.4783 0.03886 -0.46754 0.04094 C -0.45799 0.04626 -0.44948 0.05458 -0.43994 0.05944 C -0.40261 0.07863 -0.36685 0.10546 -0.32761 0.11887 C -0.31094 0.12442 -0.29393 0.12651 -0.27692 0.12905 C -0.26667 0.13044 -0.24619 0.13321 -0.24619 0.13321 C -0.22987 0.13784 -0.21442 0.14108 -0.19862 0.14547 C -0.17275 0.14385 -0.14705 0.14339 -0.12153 0.14131 C -0.09757 0.13923 -0.07674 0.12188 -0.05539 0.11055 C -0.04462 0.09667 -0.03872 0.07678 -0.0323 0.05944 C -0.03039 0.05435 -0.02553 0.03446 -0.02292 0.03284 C -0.01268 0.0259 -0.00504 0.01804 0.00624 0.01434 C 0.01406 0.00902 0.02256 0.00578 0.0309 0.00208 C 0.03298 0.00116 0.02465 0.00417 0.02465 0.00417 L -5.83333E-6 1.88714E-6 " pathEditMode="relative" ptsTypes="ff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426731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узнал много нового, но у меня остались вопросы, например 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узнал много нового и могу рассказать, что такое уравнение и что значит решить уравнение.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очень понравилась работа по путешествию…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Мне нравится, как мы на уроке сами исследуем, открываем что – то новое.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euroceiling.ru/siteimages/photoprint/child/N_picture_91_infinitely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55576"/>
            <a:ext cx="7620000" cy="7620000"/>
          </a:xfrm>
          <a:prstGeom prst="rect">
            <a:avLst/>
          </a:prstGeom>
          <a:noFill/>
        </p:spPr>
      </p:pic>
      <p:pic>
        <p:nvPicPr>
          <p:cNvPr id="30724" name="Picture 4" descr="Тур XXVII Акулы бизнеса или Создаём бизнес в Цветочном городе - Интеллигентный форум, Тер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060848"/>
            <a:ext cx="2400300" cy="4048125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1475656" y="3933056"/>
            <a:ext cx="4680520" cy="2232248"/>
          </a:xfrm>
          <a:prstGeom prst="cloudCallout">
            <a:avLst>
              <a:gd name="adj1" fmla="val 66329"/>
              <a:gd name="adj2" fmla="val -6039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07704" y="4293096"/>
            <a:ext cx="482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Спасибо, ребята,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за помощь!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G:\открытый урок\кар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984" cy="6858000"/>
          </a:xfrm>
          <a:prstGeom prst="rect">
            <a:avLst/>
          </a:prstGeom>
          <a:noFill/>
        </p:spPr>
      </p:pic>
      <p:pic>
        <p:nvPicPr>
          <p:cNvPr id="4100" name="Picture 4" descr="Комп Записи в рубрике Комп Дневник Ольга_Вяжет : Блоги на Труд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980728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204913"/>
            <a:ext cx="88931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51 + О = 52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В</a:t>
            </a:r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    51 + О = 56 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У</a:t>
            </a:r>
            <a:endParaRPr lang="ru-RU" sz="4800" dirty="0">
              <a:cs typeface="Arial" charset="0"/>
            </a:endParaRPr>
          </a:p>
          <a:p>
            <a:pPr eaLnBrk="0" hangingPunct="0"/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51 + О = 54 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О</a:t>
            </a:r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    51 + О = 57 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С</a:t>
            </a:r>
            <a:endParaRPr lang="ru-RU" sz="4800" dirty="0">
              <a:cs typeface="Arial" charset="0"/>
            </a:endParaRPr>
          </a:p>
          <a:p>
            <a:pPr eaLnBrk="0" hangingPunct="0"/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51 + О =51  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А</a:t>
            </a:r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     51 + О = 55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Б</a:t>
            </a:r>
            <a:endParaRPr lang="ru-RU" sz="4800" dirty="0">
              <a:cs typeface="Arial" charset="0"/>
            </a:endParaRPr>
          </a:p>
          <a:p>
            <a:pPr eaLnBrk="0" hangingPunct="0"/>
            <a:r>
              <a:rPr lang="ru-RU" sz="48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51 + О = 53    </a:t>
            </a:r>
            <a:r>
              <a:rPr lang="ru-RU" sz="4800" b="1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Т</a:t>
            </a:r>
            <a:endParaRPr lang="ru-RU" sz="4800" dirty="0"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8888" y="1412875"/>
            <a:ext cx="433387" cy="503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8888" y="2133600"/>
            <a:ext cx="433387" cy="503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8888" y="2852738"/>
            <a:ext cx="433387" cy="504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8888" y="3573463"/>
            <a:ext cx="433387" cy="5032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1412875"/>
            <a:ext cx="431800" cy="503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2133600"/>
            <a:ext cx="433387" cy="503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2852738"/>
            <a:ext cx="431800" cy="504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" name="Picture 2" descr="http://im0-tub-ru.yandex.net/i?id=a2aff17ff7a4dd47c87328a533248dad-9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4005263"/>
            <a:ext cx="405765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11560" y="4941168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АВТОБУС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Фотообои купить цветы - Продажа цветов и цветочной продукции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9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83180" y="5589240"/>
            <a:ext cx="798853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Роща </a:t>
            </a:r>
            <a:r>
              <a:rPr lang="ru-RU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Незнакомцев</a:t>
            </a:r>
            <a:endParaRPr lang="ru-RU" sz="7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0825" y="1341438"/>
            <a:ext cx="91440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 28 – 3 =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  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+ 6,  Найти значение выражения, если 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=2   </a:t>
            </a:r>
          </a:p>
          <a:p>
            <a:pPr eaLnBrk="0" hangingPunct="0"/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Г)   6 + 24 &lt;42 Верно ли выражение?  </a:t>
            </a:r>
          </a:p>
          <a:p>
            <a:pPr eaLnBrk="0" hangingPunct="0"/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Д)   </a:t>
            </a:r>
            <a:r>
              <a:rPr lang="en-US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8 = 12  Решить                                                                                                                                  </a:t>
            </a:r>
            <a:r>
              <a:rPr lang="ru-RU" sz="4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свет, лес, дорога, Moment of silence картинки на рабочий стол скачать 1920x1080 415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13573" y="5589240"/>
            <a:ext cx="5127750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Лес Тишины</a:t>
            </a:r>
            <a:endParaRPr lang="ru-RU" sz="7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1844824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sz="7200" dirty="0"/>
          </a:p>
        </p:txBody>
      </p:sp>
      <p:sp>
        <p:nvSpPr>
          <p:cNvPr id="5" name="TextBox 4"/>
          <p:cNvSpPr txBox="1"/>
          <p:nvPr/>
        </p:nvSpPr>
        <p:spPr>
          <a:xfrm>
            <a:off x="3059832" y="1772816"/>
            <a:ext cx="1080120" cy="12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-</a:t>
            </a:r>
            <a:endParaRPr lang="ru-RU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3779912" y="1868631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1916832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7200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1844824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72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3573016"/>
            <a:ext cx="8820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Равенство с переменной в математике называют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уравнением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2420888"/>
            <a:ext cx="43733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7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8 = 12 </a:t>
            </a:r>
            <a:endParaRPr lang="ru-RU" sz="7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276872"/>
            <a:ext cx="746672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УРАВНЕНИЕ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Материалы за 09.04.2013 &quot; Молодежный сайт Molodejno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732926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67604" y="5589240"/>
            <a:ext cx="801969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Деревня Подсказка</a:t>
            </a:r>
            <a:endParaRPr lang="ru-RU" sz="72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191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</cp:revision>
  <dcterms:created xsi:type="dcterms:W3CDTF">2014-12-07T13:58:37Z</dcterms:created>
  <dcterms:modified xsi:type="dcterms:W3CDTF">2014-12-10T12:15:17Z</dcterms:modified>
</cp:coreProperties>
</file>