
<file path=[Content_Types].xml><?xml version="1.0" encoding="utf-8"?>
<Types xmlns="http://schemas.openxmlformats.org/package/2006/content-types">
  <Default Extension="png" ContentType="image/png"/>
  <Default Extension="webp"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17"/>
  </p:notesMasterIdLst>
  <p:handoutMasterIdLst>
    <p:handoutMasterId r:id="rId18"/>
  </p:handoutMasterIdLst>
  <p:sldIdLst>
    <p:sldId id="256" r:id="rId2"/>
    <p:sldId id="258" r:id="rId3"/>
    <p:sldId id="267" r:id="rId4"/>
    <p:sldId id="274" r:id="rId5"/>
    <p:sldId id="276" r:id="rId6"/>
    <p:sldId id="278" r:id="rId7"/>
    <p:sldId id="277" r:id="rId8"/>
    <p:sldId id="279" r:id="rId9"/>
    <p:sldId id="280" r:id="rId10"/>
    <p:sldId id="281" r:id="rId11"/>
    <p:sldId id="282" r:id="rId12"/>
    <p:sldId id="283" r:id="rId13"/>
    <p:sldId id="284" r:id="rId14"/>
    <p:sldId id="285" r:id="rId15"/>
    <p:sldId id="286" r:id="rId16"/>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Poppins" panose="020B0604020202020204" charset="0"/>
      <p:regular r:id="rId23"/>
      <p:bold r:id="rId24"/>
      <p:italic r:id="rId25"/>
      <p:boldItalic r:id="rId26"/>
    </p:embeddedFont>
    <p:embeddedFont>
      <p:font typeface="Poppins Light" panose="020B0604020202020204" charset="0"/>
      <p:regular r:id="rId27"/>
      <p:italic r:id="rId28"/>
    </p:embeddedFont>
    <p:embeddedFont>
      <p:font typeface="Mulish" panose="020B0604020202020204" charset="-52"/>
      <p:regular r:id="rId29"/>
      <p:bold r:id="rId30"/>
      <p:italic r:id="rId31"/>
      <p:boldItalic r:id="rId32"/>
    </p:embeddedFont>
    <p:embeddedFont>
      <p:font typeface="Mulish BOLD" panose="020B0604020202020204" charset="-52"/>
      <p:bold r:id="rId33"/>
    </p:embeddedFont>
    <p:embeddedFont>
      <p:font typeface="Oswald Light" panose="020B0604020202020204" charset="-52"/>
      <p:regular r:id="rId34"/>
    </p:embeddedFont>
    <p:embeddedFont>
      <p:font typeface="Play bold" panose="020B0604020202020204" charset="0"/>
      <p:bold r:id="rId35"/>
    </p:embeddedFont>
    <p:embeddedFont>
      <p:font typeface="Poppins SemiBold" panose="020B0604020202020204" charset="0"/>
      <p:bold r:id="rId36"/>
      <p:bold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0B14"/>
    <a:srgbClr val="102A4C"/>
    <a:srgbClr val="112B4D"/>
    <a:srgbClr val="102B4D"/>
    <a:srgbClr val="0E2542"/>
    <a:srgbClr val="050D17"/>
    <a:srgbClr val="102A4B"/>
    <a:srgbClr val="03090F"/>
    <a:srgbClr val="00426A"/>
    <a:srgbClr val="003E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9" autoAdjust="0"/>
    <p:restoredTop sz="94960" autoAdjust="0"/>
  </p:normalViewPr>
  <p:slideViewPr>
    <p:cSldViewPr snapToGrid="0" showGuides="1">
      <p:cViewPr varScale="1">
        <p:scale>
          <a:sx n="69" d="100"/>
          <a:sy n="69" d="100"/>
        </p:scale>
        <p:origin x="774" y="72"/>
      </p:cViewPr>
      <p:guideLst>
        <p:guide orient="horz" pos="2092"/>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59" d="100"/>
          <a:sy n="59" d="100"/>
        </p:scale>
        <p:origin x="3226"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font" Target="fonts/font8.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5E00EBCC-5530-51E8-FC55-FD2A68D111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Дата 2">
            <a:extLst>
              <a:ext uri="{FF2B5EF4-FFF2-40B4-BE49-F238E27FC236}">
                <a16:creationId xmlns:a16="http://schemas.microsoft.com/office/drawing/2014/main" id="{2D7B7338-4DED-D7A7-60EC-48EB4E8B3E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DC66B8D-1BCE-44DD-891F-465AC757788F}" type="datetimeFigureOut">
              <a:rPr lang="en-US" smtClean="0"/>
              <a:t>2/15/2026</a:t>
            </a:fld>
            <a:endParaRPr lang="en-US"/>
          </a:p>
        </p:txBody>
      </p:sp>
      <p:sp>
        <p:nvSpPr>
          <p:cNvPr id="4" name="Нижний колонтитул 3">
            <a:extLst>
              <a:ext uri="{FF2B5EF4-FFF2-40B4-BE49-F238E27FC236}">
                <a16:creationId xmlns:a16="http://schemas.microsoft.com/office/drawing/2014/main" id="{786FB63D-8C62-0BF4-4ED7-C16E7392A01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Номер слайда 4">
            <a:extLst>
              <a:ext uri="{FF2B5EF4-FFF2-40B4-BE49-F238E27FC236}">
                <a16:creationId xmlns:a16="http://schemas.microsoft.com/office/drawing/2014/main" id="{FC51172F-0DAE-621D-D4E2-38CD878D4F8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57EDBF-C69B-4291-A29B-F85D89843384}" type="slidenum">
              <a:rPr lang="en-US" smtClean="0"/>
              <a:t>‹#›</a:t>
            </a:fld>
            <a:endParaRPr lang="en-US"/>
          </a:p>
        </p:txBody>
      </p:sp>
    </p:spTree>
    <p:extLst>
      <p:ext uri="{BB962C8B-B14F-4D97-AF65-F5344CB8AC3E}">
        <p14:creationId xmlns:p14="http://schemas.microsoft.com/office/powerpoint/2010/main" val="25355684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9858BF-DD4B-4495-A2DF-79E264FBDA94}" type="datetimeFigureOut">
              <a:rPr lang="en-US" smtClean="0"/>
              <a:t>2/15/2026</a:t>
            </a:fld>
            <a:endParaRPr lang="en-US"/>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6B1791-8E52-42DB-8628-E3CFDF87783A}" type="slidenum">
              <a:rPr lang="en-US" smtClean="0"/>
              <a:t>‹#›</a:t>
            </a:fld>
            <a:endParaRPr lang="en-US"/>
          </a:p>
        </p:txBody>
      </p:sp>
    </p:spTree>
    <p:extLst>
      <p:ext uri="{BB962C8B-B14F-4D97-AF65-F5344CB8AC3E}">
        <p14:creationId xmlns:p14="http://schemas.microsoft.com/office/powerpoint/2010/main" val="3263320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_1">
    <p:spTree>
      <p:nvGrpSpPr>
        <p:cNvPr id="1" name=""/>
        <p:cNvGrpSpPr/>
        <p:nvPr/>
      </p:nvGrpSpPr>
      <p:grpSpPr>
        <a:xfrm>
          <a:off x="0" y="0"/>
          <a:ext cx="0" cy="0"/>
          <a:chOff x="0" y="0"/>
          <a:chExt cx="0" cy="0"/>
        </a:xfrm>
      </p:grpSpPr>
      <p:sp>
        <p:nvSpPr>
          <p:cNvPr id="3" name="Подзаголовок 2">
            <a:extLst>
              <a:ext uri="{FF2B5EF4-FFF2-40B4-BE49-F238E27FC236}">
                <a16:creationId xmlns:a16="http://schemas.microsoft.com/office/drawing/2014/main" id="{01D3D7CC-F693-6FDF-D620-65EFB378FE7C}"/>
              </a:ext>
            </a:extLst>
          </p:cNvPr>
          <p:cNvSpPr>
            <a:spLocks noGrp="1"/>
          </p:cNvSpPr>
          <p:nvPr>
            <p:ph type="subTitle" idx="1"/>
          </p:nvPr>
        </p:nvSpPr>
        <p:spPr>
          <a:xfrm>
            <a:off x="1663262" y="2925556"/>
            <a:ext cx="9144000" cy="590931"/>
          </a:xfrm>
        </p:spPr>
        <p:txBody>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11" name="Заголовок 10">
            <a:extLst>
              <a:ext uri="{FF2B5EF4-FFF2-40B4-BE49-F238E27FC236}">
                <a16:creationId xmlns:a16="http://schemas.microsoft.com/office/drawing/2014/main" id="{B0DF85C9-3E4C-6114-C30B-F29F4A3A684A}"/>
              </a:ext>
            </a:extLst>
          </p:cNvPr>
          <p:cNvSpPr>
            <a:spLocks noGrp="1"/>
          </p:cNvSpPr>
          <p:nvPr>
            <p:ph type="title"/>
          </p:nvPr>
        </p:nvSpPr>
        <p:spPr>
          <a:xfrm>
            <a:off x="977462" y="1472337"/>
            <a:ext cx="10515600" cy="1200329"/>
          </a:xfrm>
          <a:prstGeom prst="rect">
            <a:avLst/>
          </a:prstGeom>
        </p:spPr>
        <p:txBody>
          <a:bodyPr/>
          <a:lstStyle>
            <a:lvl1pPr algn="ctr">
              <a:defRPr sz="8000">
                <a:gradFill flip="none" rotWithShape="1">
                  <a:gsLst>
                    <a:gs pos="48900">
                      <a:schemeClr val="accent1">
                        <a:lumMod val="75000"/>
                      </a:schemeClr>
                    </a:gs>
                    <a:gs pos="0">
                      <a:schemeClr val="accent1">
                        <a:lumMod val="60000"/>
                        <a:lumOff val="40000"/>
                      </a:schemeClr>
                    </a:gs>
                    <a:gs pos="100000">
                      <a:schemeClr val="accent1"/>
                    </a:gs>
                  </a:gsLst>
                  <a:lin ang="10800000" scaled="1"/>
                  <a:tileRect/>
                </a:gradFill>
              </a:defRPr>
            </a:lvl1pPr>
          </a:lstStyle>
          <a:p>
            <a:r>
              <a:rPr lang="ru-RU" dirty="0"/>
              <a:t>Образец заголовка</a:t>
            </a:r>
            <a:endParaRPr lang="en-US" dirty="0"/>
          </a:p>
        </p:txBody>
      </p:sp>
    </p:spTree>
    <p:extLst>
      <p:ext uri="{BB962C8B-B14F-4D97-AF65-F5344CB8AC3E}">
        <p14:creationId xmlns:p14="http://schemas.microsoft.com/office/powerpoint/2010/main" val="36415909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инфографика 1">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841D5B-652D-A1BC-C2E9-02A7C53F53C4}"/>
              </a:ext>
            </a:extLst>
          </p:cNvPr>
          <p:cNvSpPr>
            <a:spLocks noGrp="1"/>
          </p:cNvSpPr>
          <p:nvPr>
            <p:ph type="title"/>
          </p:nvPr>
        </p:nvSpPr>
        <p:spPr>
          <a:xfrm>
            <a:off x="291662" y="984657"/>
            <a:ext cx="10515600" cy="646331"/>
          </a:xfrm>
          <a:prstGeom prst="rect">
            <a:avLst/>
          </a:prstGeom>
        </p:spPr>
        <p:txBody>
          <a:bodyPr/>
          <a:lstStyle/>
          <a:p>
            <a:r>
              <a:rPr lang="ru-RU"/>
              <a:t>Образец заголовка</a:t>
            </a:r>
            <a:endParaRPr lang="en-US"/>
          </a:p>
        </p:txBody>
      </p:sp>
      <p:sp>
        <p:nvSpPr>
          <p:cNvPr id="4" name="Текст 17">
            <a:extLst>
              <a:ext uri="{FF2B5EF4-FFF2-40B4-BE49-F238E27FC236}">
                <a16:creationId xmlns:a16="http://schemas.microsoft.com/office/drawing/2014/main" id="{EE21DCE3-1831-D5F4-E92C-A7E08547ED03}"/>
              </a:ext>
            </a:extLst>
          </p:cNvPr>
          <p:cNvSpPr>
            <a:spLocks noGrp="1"/>
          </p:cNvSpPr>
          <p:nvPr>
            <p:ph type="body" sz="quarter" idx="11"/>
          </p:nvPr>
        </p:nvSpPr>
        <p:spPr>
          <a:xfrm>
            <a:off x="348898" y="4765040"/>
            <a:ext cx="2201262"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5" name="Текст 37">
            <a:extLst>
              <a:ext uri="{FF2B5EF4-FFF2-40B4-BE49-F238E27FC236}">
                <a16:creationId xmlns:a16="http://schemas.microsoft.com/office/drawing/2014/main" id="{F278D21C-EB1F-479E-007F-C8DC2F5AD844}"/>
              </a:ext>
            </a:extLst>
          </p:cNvPr>
          <p:cNvSpPr>
            <a:spLocks noGrp="1"/>
          </p:cNvSpPr>
          <p:nvPr>
            <p:ph type="body" sz="quarter" idx="23"/>
          </p:nvPr>
        </p:nvSpPr>
        <p:spPr>
          <a:xfrm>
            <a:off x="348898" y="4434602"/>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6" name="Текст 17">
            <a:extLst>
              <a:ext uri="{FF2B5EF4-FFF2-40B4-BE49-F238E27FC236}">
                <a16:creationId xmlns:a16="http://schemas.microsoft.com/office/drawing/2014/main" id="{5EECBA83-5945-3614-CDDF-5B34DA82F4EC}"/>
              </a:ext>
            </a:extLst>
          </p:cNvPr>
          <p:cNvSpPr>
            <a:spLocks noGrp="1"/>
          </p:cNvSpPr>
          <p:nvPr>
            <p:ph type="body" sz="quarter" idx="28"/>
          </p:nvPr>
        </p:nvSpPr>
        <p:spPr>
          <a:xfrm>
            <a:off x="3401435" y="4765040"/>
            <a:ext cx="2201262"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7" name="Текст 37">
            <a:extLst>
              <a:ext uri="{FF2B5EF4-FFF2-40B4-BE49-F238E27FC236}">
                <a16:creationId xmlns:a16="http://schemas.microsoft.com/office/drawing/2014/main" id="{14630B01-4FD2-6746-743E-EBFF5FB308C0}"/>
              </a:ext>
            </a:extLst>
          </p:cNvPr>
          <p:cNvSpPr>
            <a:spLocks noGrp="1"/>
          </p:cNvSpPr>
          <p:nvPr>
            <p:ph type="body" sz="quarter" idx="29"/>
          </p:nvPr>
        </p:nvSpPr>
        <p:spPr>
          <a:xfrm>
            <a:off x="3401435" y="4434602"/>
            <a:ext cx="207934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8" name="Текст 17">
            <a:extLst>
              <a:ext uri="{FF2B5EF4-FFF2-40B4-BE49-F238E27FC236}">
                <a16:creationId xmlns:a16="http://schemas.microsoft.com/office/drawing/2014/main" id="{02A6E8DB-E509-B9DF-5682-AEA167B41196}"/>
              </a:ext>
            </a:extLst>
          </p:cNvPr>
          <p:cNvSpPr>
            <a:spLocks noGrp="1"/>
          </p:cNvSpPr>
          <p:nvPr>
            <p:ph type="body" sz="quarter" idx="30"/>
          </p:nvPr>
        </p:nvSpPr>
        <p:spPr>
          <a:xfrm>
            <a:off x="6308692" y="4765040"/>
            <a:ext cx="2201262"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9" name="Текст 37">
            <a:extLst>
              <a:ext uri="{FF2B5EF4-FFF2-40B4-BE49-F238E27FC236}">
                <a16:creationId xmlns:a16="http://schemas.microsoft.com/office/drawing/2014/main" id="{7E053F6C-1E97-582D-C3B0-77DC1F679D59}"/>
              </a:ext>
            </a:extLst>
          </p:cNvPr>
          <p:cNvSpPr>
            <a:spLocks noGrp="1"/>
          </p:cNvSpPr>
          <p:nvPr>
            <p:ph type="body" sz="quarter" idx="31"/>
          </p:nvPr>
        </p:nvSpPr>
        <p:spPr>
          <a:xfrm>
            <a:off x="6308692" y="4434602"/>
            <a:ext cx="207934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0" name="Текст 17">
            <a:extLst>
              <a:ext uri="{FF2B5EF4-FFF2-40B4-BE49-F238E27FC236}">
                <a16:creationId xmlns:a16="http://schemas.microsoft.com/office/drawing/2014/main" id="{FFB49491-E18A-2D68-B2BD-58CCAF50C2AE}"/>
              </a:ext>
            </a:extLst>
          </p:cNvPr>
          <p:cNvSpPr>
            <a:spLocks noGrp="1"/>
          </p:cNvSpPr>
          <p:nvPr>
            <p:ph type="body" sz="quarter" idx="32"/>
          </p:nvPr>
        </p:nvSpPr>
        <p:spPr>
          <a:xfrm>
            <a:off x="9215948" y="4765040"/>
            <a:ext cx="2201262"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1" name="Текст 37">
            <a:extLst>
              <a:ext uri="{FF2B5EF4-FFF2-40B4-BE49-F238E27FC236}">
                <a16:creationId xmlns:a16="http://schemas.microsoft.com/office/drawing/2014/main" id="{A6D0387A-C103-FB77-7BA8-BABAD4F6A3DB}"/>
              </a:ext>
            </a:extLst>
          </p:cNvPr>
          <p:cNvSpPr>
            <a:spLocks noGrp="1"/>
          </p:cNvSpPr>
          <p:nvPr>
            <p:ph type="body" sz="quarter" idx="33"/>
          </p:nvPr>
        </p:nvSpPr>
        <p:spPr>
          <a:xfrm>
            <a:off x="9215948" y="4434602"/>
            <a:ext cx="2335971"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Tree>
    <p:extLst>
      <p:ext uri="{BB962C8B-B14F-4D97-AF65-F5344CB8AC3E}">
        <p14:creationId xmlns:p14="http://schemas.microsoft.com/office/powerpoint/2010/main" val="940000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инфографика 2">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40FEB15-1687-864B-76D1-D70330D2CA72}"/>
              </a:ext>
            </a:extLst>
          </p:cNvPr>
          <p:cNvSpPr>
            <a:spLocks noGrp="1"/>
          </p:cNvSpPr>
          <p:nvPr>
            <p:ph type="title"/>
          </p:nvPr>
        </p:nvSpPr>
        <p:spPr>
          <a:xfrm>
            <a:off x="291662" y="984657"/>
            <a:ext cx="10515600" cy="646331"/>
          </a:xfrm>
          <a:prstGeom prst="rect">
            <a:avLst/>
          </a:prstGeom>
        </p:spPr>
        <p:txBody>
          <a:bodyPr/>
          <a:lstStyle/>
          <a:p>
            <a:r>
              <a:rPr lang="ru-RU"/>
              <a:t>Образец заголовка</a:t>
            </a:r>
            <a:endParaRPr lang="en-US"/>
          </a:p>
        </p:txBody>
      </p:sp>
      <p:sp>
        <p:nvSpPr>
          <p:cNvPr id="3" name="Oval 2">
            <a:extLst>
              <a:ext uri="{FF2B5EF4-FFF2-40B4-BE49-F238E27FC236}">
                <a16:creationId xmlns:a16="http://schemas.microsoft.com/office/drawing/2014/main" id="{4F06721C-F5D5-58C8-25BA-97301356A5AD}"/>
              </a:ext>
            </a:extLst>
          </p:cNvPr>
          <p:cNvSpPr/>
          <p:nvPr userDrawn="1"/>
        </p:nvSpPr>
        <p:spPr>
          <a:xfrm>
            <a:off x="4027883" y="2037033"/>
            <a:ext cx="4150706" cy="4150704"/>
          </a:xfrm>
          <a:prstGeom prst="ellipse">
            <a:avLst/>
          </a:prstGeom>
          <a:solidFill>
            <a:srgbClr val="183D6D"/>
          </a:solidFill>
          <a:ln w="12700" cap="flat" cmpd="sng" algn="ctr">
            <a:noFill/>
            <a:prstDash val="solid"/>
            <a:miter lim="800000"/>
          </a:ln>
          <a:effectLst>
            <a:glow>
              <a:schemeClr val="bg1"/>
            </a:glow>
            <a:outerShdw blurRad="1270000" sx="102000" sy="102000" algn="ctr" rotWithShape="0">
              <a:srgbClr val="367CFF">
                <a:alpha val="13000"/>
              </a:srgbClr>
            </a:outerShdw>
            <a:softEdge rad="0"/>
          </a:effectLst>
        </p:spPr>
        <p:txBody>
          <a:bodyPr rtlCol="0" anchor="ctr"/>
          <a:lstStyle/>
          <a:p>
            <a:pPr algn="ctr" defTabSz="914400"/>
            <a:endParaRPr lang="ru-RU" sz="450" kern="0" dirty="0">
              <a:solidFill>
                <a:srgbClr val="FFFFFF"/>
              </a:solidFill>
              <a:latin typeface="Oswald Light" pitchFamily="2" charset="-52"/>
            </a:endParaRPr>
          </a:p>
        </p:txBody>
      </p:sp>
      <p:sp>
        <p:nvSpPr>
          <p:cNvPr id="4" name="Oval 1">
            <a:extLst>
              <a:ext uri="{FF2B5EF4-FFF2-40B4-BE49-F238E27FC236}">
                <a16:creationId xmlns:a16="http://schemas.microsoft.com/office/drawing/2014/main" id="{942CA0CD-67B2-F6E5-9A40-8E3CAEE03780}"/>
              </a:ext>
            </a:extLst>
          </p:cNvPr>
          <p:cNvSpPr/>
          <p:nvPr userDrawn="1"/>
        </p:nvSpPr>
        <p:spPr>
          <a:xfrm>
            <a:off x="4298544" y="2289705"/>
            <a:ext cx="3645362" cy="3645360"/>
          </a:xfrm>
          <a:prstGeom prst="ellipse">
            <a:avLst/>
          </a:prstGeom>
          <a:solidFill>
            <a:srgbClr val="93E3FF"/>
          </a:solidFill>
          <a:ln w="12700" cap="flat" cmpd="sng" algn="ctr">
            <a:noFill/>
            <a:prstDash val="solid"/>
            <a:miter lim="800000"/>
          </a:ln>
          <a:effectLst>
            <a:outerShdw blurRad="1079500" sx="113000" sy="113000" algn="ctr" rotWithShape="0">
              <a:schemeClr val="accent2">
                <a:lumMod val="50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Oswald Light" pitchFamily="2" charset="-52"/>
            </a:endParaRPr>
          </a:p>
        </p:txBody>
      </p:sp>
      <p:sp>
        <p:nvSpPr>
          <p:cNvPr id="5" name="Freeform 13">
            <a:extLst>
              <a:ext uri="{FF2B5EF4-FFF2-40B4-BE49-F238E27FC236}">
                <a16:creationId xmlns:a16="http://schemas.microsoft.com/office/drawing/2014/main" id="{89EA2E25-F61C-9662-9E22-51908BBA8B00}"/>
              </a:ext>
            </a:extLst>
          </p:cNvPr>
          <p:cNvSpPr>
            <a:spLocks noEditPoints="1"/>
          </p:cNvSpPr>
          <p:nvPr userDrawn="1"/>
        </p:nvSpPr>
        <p:spPr bwMode="auto">
          <a:xfrm>
            <a:off x="4120415" y="2125729"/>
            <a:ext cx="3951170" cy="3956440"/>
          </a:xfrm>
          <a:custGeom>
            <a:avLst/>
            <a:gdLst>
              <a:gd name="T0" fmla="*/ 733 w 1499"/>
              <a:gd name="T1" fmla="*/ 1483 h 1500"/>
              <a:gd name="T2" fmla="*/ 638 w 1499"/>
              <a:gd name="T3" fmla="*/ 1492 h 1500"/>
              <a:gd name="T4" fmla="*/ 639 w 1499"/>
              <a:gd name="T5" fmla="*/ 1475 h 1500"/>
              <a:gd name="T6" fmla="*/ 592 w 1499"/>
              <a:gd name="T7" fmla="*/ 1483 h 1500"/>
              <a:gd name="T8" fmla="*/ 601 w 1499"/>
              <a:gd name="T9" fmla="*/ 1470 h 1500"/>
              <a:gd name="T10" fmla="*/ 949 w 1499"/>
              <a:gd name="T11" fmla="*/ 1456 h 1500"/>
              <a:gd name="T12" fmla="*/ 952 w 1499"/>
              <a:gd name="T13" fmla="*/ 1472 h 1500"/>
              <a:gd name="T14" fmla="*/ 300 w 1499"/>
              <a:gd name="T15" fmla="*/ 1340 h 1500"/>
              <a:gd name="T16" fmla="*/ 1037 w 1499"/>
              <a:gd name="T17" fmla="*/ 1442 h 1500"/>
              <a:gd name="T18" fmla="*/ 1078 w 1499"/>
              <a:gd name="T19" fmla="*/ 1423 h 1500"/>
              <a:gd name="T20" fmla="*/ 1271 w 1499"/>
              <a:gd name="T21" fmla="*/ 1286 h 1500"/>
              <a:gd name="T22" fmla="*/ 272 w 1499"/>
              <a:gd name="T23" fmla="*/ 1325 h 1500"/>
              <a:gd name="T24" fmla="*/ 272 w 1499"/>
              <a:gd name="T25" fmla="*/ 1325 h 1500"/>
              <a:gd name="T26" fmla="*/ 201 w 1499"/>
              <a:gd name="T27" fmla="*/ 1248 h 1500"/>
              <a:gd name="T28" fmla="*/ 238 w 1499"/>
              <a:gd name="T29" fmla="*/ 1295 h 1500"/>
              <a:gd name="T30" fmla="*/ 1330 w 1499"/>
              <a:gd name="T31" fmla="*/ 1212 h 1500"/>
              <a:gd name="T32" fmla="*/ 170 w 1499"/>
              <a:gd name="T33" fmla="*/ 1226 h 1500"/>
              <a:gd name="T34" fmla="*/ 71 w 1499"/>
              <a:gd name="T35" fmla="*/ 1027 h 1500"/>
              <a:gd name="T36" fmla="*/ 1345 w 1499"/>
              <a:gd name="T37" fmla="*/ 1178 h 1500"/>
              <a:gd name="T38" fmla="*/ 1377 w 1499"/>
              <a:gd name="T39" fmla="*/ 1154 h 1500"/>
              <a:gd name="T40" fmla="*/ 1475 w 1499"/>
              <a:gd name="T41" fmla="*/ 941 h 1500"/>
              <a:gd name="T42" fmla="*/ 38 w 1499"/>
              <a:gd name="T43" fmla="*/ 980 h 1500"/>
              <a:gd name="T44" fmla="*/ 46 w 1499"/>
              <a:gd name="T45" fmla="*/ 993 h 1500"/>
              <a:gd name="T46" fmla="*/ 31 w 1499"/>
              <a:gd name="T47" fmla="*/ 895 h 1500"/>
              <a:gd name="T48" fmla="*/ 1470 w 1499"/>
              <a:gd name="T49" fmla="*/ 900 h 1500"/>
              <a:gd name="T50" fmla="*/ 1486 w 1499"/>
              <a:gd name="T51" fmla="*/ 897 h 1500"/>
              <a:gd name="T52" fmla="*/ 10 w 1499"/>
              <a:gd name="T53" fmla="*/ 625 h 1500"/>
              <a:gd name="T54" fmla="*/ 15 w 1499"/>
              <a:gd name="T55" fmla="*/ 861 h 1500"/>
              <a:gd name="T56" fmla="*/ 1498 w 1499"/>
              <a:gd name="T57" fmla="*/ 806 h 1500"/>
              <a:gd name="T58" fmla="*/ 1486 w 1499"/>
              <a:gd name="T59" fmla="*/ 663 h 1500"/>
              <a:gd name="T60" fmla="*/ 1473 w 1499"/>
              <a:gd name="T61" fmla="*/ 628 h 1500"/>
              <a:gd name="T62" fmla="*/ 1481 w 1499"/>
              <a:gd name="T63" fmla="*/ 635 h 1500"/>
              <a:gd name="T64" fmla="*/ 29 w 1499"/>
              <a:gd name="T65" fmla="*/ 574 h 1500"/>
              <a:gd name="T66" fmla="*/ 1381 w 1499"/>
              <a:gd name="T67" fmla="*/ 377 h 1500"/>
              <a:gd name="T68" fmla="*/ 1474 w 1499"/>
              <a:gd name="T69" fmla="*/ 590 h 1500"/>
              <a:gd name="T70" fmla="*/ 45 w 1499"/>
              <a:gd name="T71" fmla="*/ 493 h 1500"/>
              <a:gd name="T72" fmla="*/ 66 w 1499"/>
              <a:gd name="T73" fmla="*/ 461 h 1500"/>
              <a:gd name="T74" fmla="*/ 197 w 1499"/>
              <a:gd name="T75" fmla="*/ 269 h 1500"/>
              <a:gd name="T76" fmla="*/ 1331 w 1499"/>
              <a:gd name="T77" fmla="*/ 303 h 1500"/>
              <a:gd name="T78" fmla="*/ 1369 w 1499"/>
              <a:gd name="T79" fmla="*/ 341 h 1500"/>
              <a:gd name="T80" fmla="*/ 1315 w 1499"/>
              <a:gd name="T81" fmla="*/ 257 h 1500"/>
              <a:gd name="T82" fmla="*/ 215 w 1499"/>
              <a:gd name="T83" fmla="*/ 224 h 1500"/>
              <a:gd name="T84" fmla="*/ 1250 w 1499"/>
              <a:gd name="T85" fmla="*/ 214 h 1500"/>
              <a:gd name="T86" fmla="*/ 1284 w 1499"/>
              <a:gd name="T87" fmla="*/ 224 h 1500"/>
              <a:gd name="T88" fmla="*/ 248 w 1499"/>
              <a:gd name="T89" fmla="*/ 192 h 1500"/>
              <a:gd name="T90" fmla="*/ 325 w 1499"/>
              <a:gd name="T91" fmla="*/ 151 h 1500"/>
              <a:gd name="T92" fmla="*/ 524 w 1499"/>
              <a:gd name="T93" fmla="*/ 34 h 1500"/>
              <a:gd name="T94" fmla="*/ 325 w 1499"/>
              <a:gd name="T95" fmla="*/ 151 h 1500"/>
              <a:gd name="T96" fmla="*/ 1060 w 1499"/>
              <a:gd name="T97" fmla="*/ 67 h 1500"/>
              <a:gd name="T98" fmla="*/ 964 w 1499"/>
              <a:gd name="T99" fmla="*/ 40 h 1500"/>
              <a:gd name="T100" fmla="*/ 562 w 1499"/>
              <a:gd name="T101" fmla="*/ 32 h 1500"/>
              <a:gd name="T102" fmla="*/ 572 w 1499"/>
              <a:gd name="T103" fmla="*/ 39 h 1500"/>
              <a:gd name="T104" fmla="*/ 705 w 1499"/>
              <a:gd name="T105" fmla="*/ 18 h 1500"/>
              <a:gd name="T106" fmla="*/ 936 w 1499"/>
              <a:gd name="T107" fmla="*/ 26 h 1500"/>
              <a:gd name="T108" fmla="*/ 658 w 1499"/>
              <a:gd name="T109" fmla="*/ 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9" h="1500">
                <a:moveTo>
                  <a:pt x="750" y="1500"/>
                </a:moveTo>
                <a:cubicBezTo>
                  <a:pt x="744" y="1500"/>
                  <a:pt x="738" y="1500"/>
                  <a:pt x="733" y="1500"/>
                </a:cubicBezTo>
                <a:cubicBezTo>
                  <a:pt x="716" y="1499"/>
                  <a:pt x="699" y="1498"/>
                  <a:pt x="682" y="1497"/>
                </a:cubicBezTo>
                <a:cubicBezTo>
                  <a:pt x="677" y="1497"/>
                  <a:pt x="674" y="1492"/>
                  <a:pt x="674" y="1488"/>
                </a:cubicBezTo>
                <a:cubicBezTo>
                  <a:pt x="675" y="1483"/>
                  <a:pt x="679" y="1480"/>
                  <a:pt x="684" y="1480"/>
                </a:cubicBezTo>
                <a:cubicBezTo>
                  <a:pt x="700" y="1482"/>
                  <a:pt x="717" y="1482"/>
                  <a:pt x="733" y="1483"/>
                </a:cubicBezTo>
                <a:cubicBezTo>
                  <a:pt x="739" y="1483"/>
                  <a:pt x="744" y="1483"/>
                  <a:pt x="750" y="1483"/>
                </a:cubicBezTo>
                <a:cubicBezTo>
                  <a:pt x="803" y="1483"/>
                  <a:pt x="855" y="1477"/>
                  <a:pt x="906" y="1466"/>
                </a:cubicBezTo>
                <a:cubicBezTo>
                  <a:pt x="911" y="1465"/>
                  <a:pt x="915" y="1468"/>
                  <a:pt x="916" y="1473"/>
                </a:cubicBezTo>
                <a:cubicBezTo>
                  <a:pt x="917" y="1477"/>
                  <a:pt x="914" y="1482"/>
                  <a:pt x="910" y="1483"/>
                </a:cubicBezTo>
                <a:cubicBezTo>
                  <a:pt x="857" y="1494"/>
                  <a:pt x="804" y="1500"/>
                  <a:pt x="750" y="1500"/>
                </a:cubicBezTo>
                <a:close/>
                <a:moveTo>
                  <a:pt x="638" y="1492"/>
                </a:moveTo>
                <a:cubicBezTo>
                  <a:pt x="638" y="1492"/>
                  <a:pt x="637" y="1492"/>
                  <a:pt x="637" y="1492"/>
                </a:cubicBezTo>
                <a:cubicBezTo>
                  <a:pt x="637" y="1491"/>
                  <a:pt x="637" y="1491"/>
                  <a:pt x="637" y="1491"/>
                </a:cubicBezTo>
                <a:cubicBezTo>
                  <a:pt x="634" y="1491"/>
                  <a:pt x="632" y="1490"/>
                  <a:pt x="631" y="1488"/>
                </a:cubicBezTo>
                <a:cubicBezTo>
                  <a:pt x="630" y="1486"/>
                  <a:pt x="629" y="1484"/>
                  <a:pt x="630" y="1482"/>
                </a:cubicBezTo>
                <a:cubicBezTo>
                  <a:pt x="630" y="1477"/>
                  <a:pt x="634" y="1474"/>
                  <a:pt x="639" y="1475"/>
                </a:cubicBezTo>
                <a:cubicBezTo>
                  <a:pt x="639" y="1475"/>
                  <a:pt x="639" y="1475"/>
                  <a:pt x="639" y="1475"/>
                </a:cubicBezTo>
                <a:cubicBezTo>
                  <a:pt x="639" y="1475"/>
                  <a:pt x="639" y="1475"/>
                  <a:pt x="639" y="1475"/>
                </a:cubicBezTo>
                <a:cubicBezTo>
                  <a:pt x="641" y="1475"/>
                  <a:pt x="643" y="1476"/>
                  <a:pt x="645" y="1478"/>
                </a:cubicBezTo>
                <a:cubicBezTo>
                  <a:pt x="646" y="1480"/>
                  <a:pt x="647" y="1482"/>
                  <a:pt x="646" y="1484"/>
                </a:cubicBezTo>
                <a:cubicBezTo>
                  <a:pt x="646" y="1489"/>
                  <a:pt x="642" y="1492"/>
                  <a:pt x="638" y="1492"/>
                </a:cubicBezTo>
                <a:close/>
                <a:moveTo>
                  <a:pt x="593" y="1484"/>
                </a:moveTo>
                <a:cubicBezTo>
                  <a:pt x="593" y="1484"/>
                  <a:pt x="592" y="1483"/>
                  <a:pt x="592" y="1483"/>
                </a:cubicBezTo>
                <a:cubicBezTo>
                  <a:pt x="577" y="1480"/>
                  <a:pt x="562" y="1476"/>
                  <a:pt x="547" y="1472"/>
                </a:cubicBezTo>
                <a:cubicBezTo>
                  <a:pt x="545" y="1472"/>
                  <a:pt x="543" y="1470"/>
                  <a:pt x="542" y="1468"/>
                </a:cubicBezTo>
                <a:cubicBezTo>
                  <a:pt x="541" y="1466"/>
                  <a:pt x="541" y="1464"/>
                  <a:pt x="541" y="1462"/>
                </a:cubicBezTo>
                <a:cubicBezTo>
                  <a:pt x="543" y="1458"/>
                  <a:pt x="547" y="1455"/>
                  <a:pt x="552" y="1456"/>
                </a:cubicBezTo>
                <a:cubicBezTo>
                  <a:pt x="566" y="1460"/>
                  <a:pt x="581" y="1464"/>
                  <a:pt x="595" y="1467"/>
                </a:cubicBezTo>
                <a:cubicBezTo>
                  <a:pt x="597" y="1467"/>
                  <a:pt x="599" y="1469"/>
                  <a:pt x="601" y="1470"/>
                </a:cubicBezTo>
                <a:cubicBezTo>
                  <a:pt x="602" y="1472"/>
                  <a:pt x="602" y="1475"/>
                  <a:pt x="602" y="1477"/>
                </a:cubicBezTo>
                <a:cubicBezTo>
                  <a:pt x="601" y="1481"/>
                  <a:pt x="597" y="1484"/>
                  <a:pt x="593" y="1484"/>
                </a:cubicBezTo>
                <a:close/>
                <a:moveTo>
                  <a:pt x="952" y="1472"/>
                </a:moveTo>
                <a:cubicBezTo>
                  <a:pt x="948" y="1472"/>
                  <a:pt x="945" y="1470"/>
                  <a:pt x="944" y="1466"/>
                </a:cubicBezTo>
                <a:cubicBezTo>
                  <a:pt x="943" y="1464"/>
                  <a:pt x="943" y="1462"/>
                  <a:pt x="944" y="1460"/>
                </a:cubicBezTo>
                <a:cubicBezTo>
                  <a:pt x="946" y="1458"/>
                  <a:pt x="947" y="1456"/>
                  <a:pt x="949" y="1456"/>
                </a:cubicBezTo>
                <a:cubicBezTo>
                  <a:pt x="964" y="1452"/>
                  <a:pt x="978" y="1447"/>
                  <a:pt x="992" y="1442"/>
                </a:cubicBezTo>
                <a:cubicBezTo>
                  <a:pt x="996" y="1441"/>
                  <a:pt x="1001" y="1443"/>
                  <a:pt x="1003" y="1447"/>
                </a:cubicBezTo>
                <a:cubicBezTo>
                  <a:pt x="1005" y="1452"/>
                  <a:pt x="1002" y="1457"/>
                  <a:pt x="998" y="1458"/>
                </a:cubicBezTo>
                <a:cubicBezTo>
                  <a:pt x="983" y="1463"/>
                  <a:pt x="969" y="1468"/>
                  <a:pt x="954" y="1472"/>
                </a:cubicBezTo>
                <a:cubicBezTo>
                  <a:pt x="954" y="1472"/>
                  <a:pt x="954" y="1472"/>
                  <a:pt x="954" y="1472"/>
                </a:cubicBezTo>
                <a:cubicBezTo>
                  <a:pt x="953" y="1472"/>
                  <a:pt x="953" y="1472"/>
                  <a:pt x="952" y="1472"/>
                </a:cubicBezTo>
                <a:close/>
                <a:moveTo>
                  <a:pt x="506" y="1459"/>
                </a:moveTo>
                <a:cubicBezTo>
                  <a:pt x="505" y="1459"/>
                  <a:pt x="504" y="1459"/>
                  <a:pt x="504" y="1459"/>
                </a:cubicBezTo>
                <a:cubicBezTo>
                  <a:pt x="486" y="1453"/>
                  <a:pt x="468" y="1446"/>
                  <a:pt x="451" y="1438"/>
                </a:cubicBezTo>
                <a:cubicBezTo>
                  <a:pt x="399" y="1415"/>
                  <a:pt x="348" y="1386"/>
                  <a:pt x="302" y="1352"/>
                </a:cubicBezTo>
                <a:cubicBezTo>
                  <a:pt x="302" y="1352"/>
                  <a:pt x="302" y="1352"/>
                  <a:pt x="302" y="1352"/>
                </a:cubicBezTo>
                <a:cubicBezTo>
                  <a:pt x="298" y="1349"/>
                  <a:pt x="298" y="1344"/>
                  <a:pt x="300" y="1340"/>
                </a:cubicBezTo>
                <a:cubicBezTo>
                  <a:pt x="303" y="1336"/>
                  <a:pt x="309" y="1336"/>
                  <a:pt x="312" y="1338"/>
                </a:cubicBezTo>
                <a:cubicBezTo>
                  <a:pt x="358" y="1372"/>
                  <a:pt x="406" y="1400"/>
                  <a:pt x="458" y="1423"/>
                </a:cubicBezTo>
                <a:cubicBezTo>
                  <a:pt x="475" y="1430"/>
                  <a:pt x="492" y="1437"/>
                  <a:pt x="509" y="1443"/>
                </a:cubicBezTo>
                <a:cubicBezTo>
                  <a:pt x="514" y="1444"/>
                  <a:pt x="516" y="1449"/>
                  <a:pt x="514" y="1453"/>
                </a:cubicBezTo>
                <a:cubicBezTo>
                  <a:pt x="513" y="1457"/>
                  <a:pt x="510" y="1459"/>
                  <a:pt x="506" y="1459"/>
                </a:cubicBezTo>
                <a:close/>
                <a:moveTo>
                  <a:pt x="1037" y="1442"/>
                </a:moveTo>
                <a:cubicBezTo>
                  <a:pt x="1034" y="1442"/>
                  <a:pt x="1031" y="1440"/>
                  <a:pt x="1029" y="1437"/>
                </a:cubicBezTo>
                <a:cubicBezTo>
                  <a:pt x="1028" y="1433"/>
                  <a:pt x="1030" y="1428"/>
                  <a:pt x="1034" y="1426"/>
                </a:cubicBezTo>
                <a:cubicBezTo>
                  <a:pt x="1038" y="1424"/>
                  <a:pt x="1043" y="1426"/>
                  <a:pt x="1045" y="1431"/>
                </a:cubicBezTo>
                <a:cubicBezTo>
                  <a:pt x="1047" y="1435"/>
                  <a:pt x="1045" y="1440"/>
                  <a:pt x="1040" y="1442"/>
                </a:cubicBezTo>
                <a:cubicBezTo>
                  <a:pt x="1039" y="1442"/>
                  <a:pt x="1038" y="1442"/>
                  <a:pt x="1037" y="1442"/>
                </a:cubicBezTo>
                <a:close/>
                <a:moveTo>
                  <a:pt x="1078" y="1423"/>
                </a:moveTo>
                <a:cubicBezTo>
                  <a:pt x="1075" y="1423"/>
                  <a:pt x="1072" y="1422"/>
                  <a:pt x="1071" y="1419"/>
                </a:cubicBezTo>
                <a:cubicBezTo>
                  <a:pt x="1069" y="1415"/>
                  <a:pt x="1070" y="1409"/>
                  <a:pt x="1075" y="1407"/>
                </a:cubicBezTo>
                <a:cubicBezTo>
                  <a:pt x="1139" y="1376"/>
                  <a:pt x="1198" y="1335"/>
                  <a:pt x="1250" y="1286"/>
                </a:cubicBezTo>
                <a:cubicBezTo>
                  <a:pt x="1253" y="1283"/>
                  <a:pt x="1255" y="1281"/>
                  <a:pt x="1257" y="1279"/>
                </a:cubicBezTo>
                <a:cubicBezTo>
                  <a:pt x="1260" y="1276"/>
                  <a:pt x="1266" y="1276"/>
                  <a:pt x="1269" y="1280"/>
                </a:cubicBezTo>
                <a:cubicBezTo>
                  <a:pt x="1270" y="1281"/>
                  <a:pt x="1271" y="1283"/>
                  <a:pt x="1271" y="1286"/>
                </a:cubicBezTo>
                <a:cubicBezTo>
                  <a:pt x="1271" y="1288"/>
                  <a:pt x="1270" y="1290"/>
                  <a:pt x="1269" y="1292"/>
                </a:cubicBezTo>
                <a:cubicBezTo>
                  <a:pt x="1267" y="1294"/>
                  <a:pt x="1264" y="1296"/>
                  <a:pt x="1262" y="1298"/>
                </a:cubicBezTo>
                <a:cubicBezTo>
                  <a:pt x="1208" y="1348"/>
                  <a:pt x="1148" y="1390"/>
                  <a:pt x="1082" y="1423"/>
                </a:cubicBezTo>
                <a:cubicBezTo>
                  <a:pt x="1082" y="1423"/>
                  <a:pt x="1082" y="1423"/>
                  <a:pt x="1082" y="1423"/>
                </a:cubicBezTo>
                <a:cubicBezTo>
                  <a:pt x="1081" y="1423"/>
                  <a:pt x="1080" y="1423"/>
                  <a:pt x="1078" y="1423"/>
                </a:cubicBezTo>
                <a:close/>
                <a:moveTo>
                  <a:pt x="272" y="1325"/>
                </a:moveTo>
                <a:cubicBezTo>
                  <a:pt x="270" y="1325"/>
                  <a:pt x="268" y="1325"/>
                  <a:pt x="266" y="1323"/>
                </a:cubicBezTo>
                <a:cubicBezTo>
                  <a:pt x="265" y="1322"/>
                  <a:pt x="264" y="1320"/>
                  <a:pt x="263" y="1318"/>
                </a:cubicBezTo>
                <a:cubicBezTo>
                  <a:pt x="263" y="1315"/>
                  <a:pt x="264" y="1313"/>
                  <a:pt x="265" y="1312"/>
                </a:cubicBezTo>
                <a:cubicBezTo>
                  <a:pt x="268" y="1308"/>
                  <a:pt x="274" y="1308"/>
                  <a:pt x="277" y="1310"/>
                </a:cubicBezTo>
                <a:cubicBezTo>
                  <a:pt x="281" y="1314"/>
                  <a:pt x="281" y="1319"/>
                  <a:pt x="278" y="1322"/>
                </a:cubicBezTo>
                <a:cubicBezTo>
                  <a:pt x="277" y="1324"/>
                  <a:pt x="274" y="1325"/>
                  <a:pt x="272" y="1325"/>
                </a:cubicBezTo>
                <a:close/>
                <a:moveTo>
                  <a:pt x="238" y="1295"/>
                </a:moveTo>
                <a:cubicBezTo>
                  <a:pt x="236" y="1295"/>
                  <a:pt x="234" y="1294"/>
                  <a:pt x="232" y="1293"/>
                </a:cubicBezTo>
                <a:cubicBezTo>
                  <a:pt x="226" y="1287"/>
                  <a:pt x="219" y="1280"/>
                  <a:pt x="213" y="1274"/>
                </a:cubicBezTo>
                <a:cubicBezTo>
                  <a:pt x="209" y="1270"/>
                  <a:pt x="205" y="1265"/>
                  <a:pt x="200" y="1260"/>
                </a:cubicBezTo>
                <a:cubicBezTo>
                  <a:pt x="200" y="1260"/>
                  <a:pt x="200" y="1260"/>
                  <a:pt x="200" y="1260"/>
                </a:cubicBezTo>
                <a:cubicBezTo>
                  <a:pt x="197" y="1257"/>
                  <a:pt x="197" y="1251"/>
                  <a:pt x="201" y="1248"/>
                </a:cubicBezTo>
                <a:cubicBezTo>
                  <a:pt x="204" y="1245"/>
                  <a:pt x="209" y="1245"/>
                  <a:pt x="213" y="1249"/>
                </a:cubicBezTo>
                <a:cubicBezTo>
                  <a:pt x="217" y="1254"/>
                  <a:pt x="221" y="1258"/>
                  <a:pt x="226" y="1262"/>
                </a:cubicBezTo>
                <a:cubicBezTo>
                  <a:pt x="232" y="1269"/>
                  <a:pt x="238" y="1275"/>
                  <a:pt x="244" y="1281"/>
                </a:cubicBezTo>
                <a:cubicBezTo>
                  <a:pt x="246" y="1282"/>
                  <a:pt x="247" y="1284"/>
                  <a:pt x="247" y="1287"/>
                </a:cubicBezTo>
                <a:cubicBezTo>
                  <a:pt x="247" y="1289"/>
                  <a:pt x="246" y="1291"/>
                  <a:pt x="244" y="1293"/>
                </a:cubicBezTo>
                <a:cubicBezTo>
                  <a:pt x="243" y="1294"/>
                  <a:pt x="240" y="1295"/>
                  <a:pt x="238" y="1295"/>
                </a:cubicBezTo>
                <a:close/>
                <a:moveTo>
                  <a:pt x="1294" y="1262"/>
                </a:moveTo>
                <a:cubicBezTo>
                  <a:pt x="1292" y="1262"/>
                  <a:pt x="1290" y="1261"/>
                  <a:pt x="1289" y="1259"/>
                </a:cubicBezTo>
                <a:cubicBezTo>
                  <a:pt x="1287" y="1258"/>
                  <a:pt x="1286" y="1256"/>
                  <a:pt x="1286" y="1253"/>
                </a:cubicBezTo>
                <a:cubicBezTo>
                  <a:pt x="1286" y="1251"/>
                  <a:pt x="1287" y="1249"/>
                  <a:pt x="1288" y="1247"/>
                </a:cubicBezTo>
                <a:cubicBezTo>
                  <a:pt x="1298" y="1237"/>
                  <a:pt x="1308" y="1225"/>
                  <a:pt x="1318" y="1214"/>
                </a:cubicBezTo>
                <a:cubicBezTo>
                  <a:pt x="1320" y="1210"/>
                  <a:pt x="1326" y="1210"/>
                  <a:pt x="1330" y="1212"/>
                </a:cubicBezTo>
                <a:cubicBezTo>
                  <a:pt x="1331" y="1214"/>
                  <a:pt x="1332" y="1216"/>
                  <a:pt x="1333" y="1218"/>
                </a:cubicBezTo>
                <a:cubicBezTo>
                  <a:pt x="1333" y="1220"/>
                  <a:pt x="1332" y="1223"/>
                  <a:pt x="1331" y="1224"/>
                </a:cubicBezTo>
                <a:cubicBezTo>
                  <a:pt x="1321" y="1236"/>
                  <a:pt x="1311" y="1248"/>
                  <a:pt x="1301" y="1259"/>
                </a:cubicBezTo>
                <a:cubicBezTo>
                  <a:pt x="1299" y="1261"/>
                  <a:pt x="1297" y="1262"/>
                  <a:pt x="1294" y="1262"/>
                </a:cubicBezTo>
                <a:close/>
                <a:moveTo>
                  <a:pt x="177" y="1229"/>
                </a:moveTo>
                <a:cubicBezTo>
                  <a:pt x="174" y="1229"/>
                  <a:pt x="172" y="1228"/>
                  <a:pt x="170" y="1226"/>
                </a:cubicBezTo>
                <a:cubicBezTo>
                  <a:pt x="122" y="1167"/>
                  <a:pt x="83" y="1103"/>
                  <a:pt x="55" y="1033"/>
                </a:cubicBezTo>
                <a:cubicBezTo>
                  <a:pt x="55" y="1032"/>
                  <a:pt x="54" y="1031"/>
                  <a:pt x="54" y="1030"/>
                </a:cubicBezTo>
                <a:cubicBezTo>
                  <a:pt x="52" y="1025"/>
                  <a:pt x="54" y="1021"/>
                  <a:pt x="58" y="1019"/>
                </a:cubicBezTo>
                <a:cubicBezTo>
                  <a:pt x="63" y="1017"/>
                  <a:pt x="68" y="1019"/>
                  <a:pt x="69" y="1023"/>
                </a:cubicBezTo>
                <a:cubicBezTo>
                  <a:pt x="70" y="1024"/>
                  <a:pt x="70" y="1025"/>
                  <a:pt x="70" y="1026"/>
                </a:cubicBezTo>
                <a:cubicBezTo>
                  <a:pt x="71" y="1027"/>
                  <a:pt x="71" y="1027"/>
                  <a:pt x="71" y="1027"/>
                </a:cubicBezTo>
                <a:cubicBezTo>
                  <a:pt x="98" y="1095"/>
                  <a:pt x="136" y="1158"/>
                  <a:pt x="183" y="1215"/>
                </a:cubicBezTo>
                <a:cubicBezTo>
                  <a:pt x="186" y="1219"/>
                  <a:pt x="186" y="1224"/>
                  <a:pt x="182" y="1227"/>
                </a:cubicBezTo>
                <a:cubicBezTo>
                  <a:pt x="180" y="1228"/>
                  <a:pt x="179" y="1229"/>
                  <a:pt x="177" y="1229"/>
                </a:cubicBezTo>
                <a:close/>
                <a:moveTo>
                  <a:pt x="1352" y="1192"/>
                </a:moveTo>
                <a:cubicBezTo>
                  <a:pt x="1350" y="1192"/>
                  <a:pt x="1348" y="1191"/>
                  <a:pt x="1347" y="1190"/>
                </a:cubicBezTo>
                <a:cubicBezTo>
                  <a:pt x="1343" y="1187"/>
                  <a:pt x="1342" y="1182"/>
                  <a:pt x="1345" y="1178"/>
                </a:cubicBezTo>
                <a:cubicBezTo>
                  <a:pt x="1345" y="1178"/>
                  <a:pt x="1345" y="1178"/>
                  <a:pt x="1345" y="1178"/>
                </a:cubicBezTo>
                <a:cubicBezTo>
                  <a:pt x="1345" y="1178"/>
                  <a:pt x="1345" y="1178"/>
                  <a:pt x="1345" y="1178"/>
                </a:cubicBezTo>
                <a:cubicBezTo>
                  <a:pt x="1348" y="1174"/>
                  <a:pt x="1353" y="1174"/>
                  <a:pt x="1357" y="1176"/>
                </a:cubicBezTo>
                <a:cubicBezTo>
                  <a:pt x="1360" y="1179"/>
                  <a:pt x="1361" y="1184"/>
                  <a:pt x="1359" y="1188"/>
                </a:cubicBezTo>
                <a:cubicBezTo>
                  <a:pt x="1357" y="1190"/>
                  <a:pt x="1354" y="1192"/>
                  <a:pt x="1352" y="1192"/>
                </a:cubicBezTo>
                <a:close/>
                <a:moveTo>
                  <a:pt x="1377" y="1154"/>
                </a:moveTo>
                <a:cubicBezTo>
                  <a:pt x="1375" y="1154"/>
                  <a:pt x="1374" y="1154"/>
                  <a:pt x="1373" y="1153"/>
                </a:cubicBezTo>
                <a:cubicBezTo>
                  <a:pt x="1369" y="1150"/>
                  <a:pt x="1367" y="1145"/>
                  <a:pt x="1370" y="1141"/>
                </a:cubicBezTo>
                <a:cubicBezTo>
                  <a:pt x="1387" y="1114"/>
                  <a:pt x="1402" y="1086"/>
                  <a:pt x="1416" y="1057"/>
                </a:cubicBezTo>
                <a:cubicBezTo>
                  <a:pt x="1433" y="1019"/>
                  <a:pt x="1448" y="978"/>
                  <a:pt x="1459" y="937"/>
                </a:cubicBezTo>
                <a:cubicBezTo>
                  <a:pt x="1460" y="932"/>
                  <a:pt x="1465" y="930"/>
                  <a:pt x="1469" y="931"/>
                </a:cubicBezTo>
                <a:cubicBezTo>
                  <a:pt x="1474" y="932"/>
                  <a:pt x="1476" y="937"/>
                  <a:pt x="1475" y="941"/>
                </a:cubicBezTo>
                <a:cubicBezTo>
                  <a:pt x="1464" y="983"/>
                  <a:pt x="1449" y="1025"/>
                  <a:pt x="1431" y="1064"/>
                </a:cubicBezTo>
                <a:cubicBezTo>
                  <a:pt x="1417" y="1094"/>
                  <a:pt x="1402" y="1123"/>
                  <a:pt x="1384" y="1150"/>
                </a:cubicBezTo>
                <a:cubicBezTo>
                  <a:pt x="1383" y="1153"/>
                  <a:pt x="1380" y="1154"/>
                  <a:pt x="1377" y="1154"/>
                </a:cubicBezTo>
                <a:close/>
                <a:moveTo>
                  <a:pt x="46" y="993"/>
                </a:moveTo>
                <a:cubicBezTo>
                  <a:pt x="42" y="993"/>
                  <a:pt x="39" y="990"/>
                  <a:pt x="38" y="987"/>
                </a:cubicBezTo>
                <a:cubicBezTo>
                  <a:pt x="37" y="985"/>
                  <a:pt x="37" y="982"/>
                  <a:pt x="38" y="980"/>
                </a:cubicBezTo>
                <a:cubicBezTo>
                  <a:pt x="39" y="978"/>
                  <a:pt x="41" y="977"/>
                  <a:pt x="43" y="976"/>
                </a:cubicBezTo>
                <a:cubicBezTo>
                  <a:pt x="48" y="975"/>
                  <a:pt x="52" y="977"/>
                  <a:pt x="54" y="981"/>
                </a:cubicBezTo>
                <a:cubicBezTo>
                  <a:pt x="54" y="981"/>
                  <a:pt x="54" y="981"/>
                  <a:pt x="54" y="981"/>
                </a:cubicBezTo>
                <a:cubicBezTo>
                  <a:pt x="54" y="981"/>
                  <a:pt x="54" y="981"/>
                  <a:pt x="54" y="981"/>
                </a:cubicBezTo>
                <a:cubicBezTo>
                  <a:pt x="55" y="986"/>
                  <a:pt x="53" y="991"/>
                  <a:pt x="49" y="992"/>
                </a:cubicBezTo>
                <a:cubicBezTo>
                  <a:pt x="48" y="992"/>
                  <a:pt x="47" y="993"/>
                  <a:pt x="46" y="993"/>
                </a:cubicBezTo>
                <a:close/>
                <a:moveTo>
                  <a:pt x="33" y="949"/>
                </a:moveTo>
                <a:cubicBezTo>
                  <a:pt x="29" y="949"/>
                  <a:pt x="26" y="947"/>
                  <a:pt x="25" y="943"/>
                </a:cubicBezTo>
                <a:cubicBezTo>
                  <a:pt x="21" y="928"/>
                  <a:pt x="17" y="913"/>
                  <a:pt x="14" y="898"/>
                </a:cubicBezTo>
                <a:cubicBezTo>
                  <a:pt x="14" y="896"/>
                  <a:pt x="14" y="894"/>
                  <a:pt x="16" y="892"/>
                </a:cubicBezTo>
                <a:cubicBezTo>
                  <a:pt x="17" y="890"/>
                  <a:pt x="19" y="889"/>
                  <a:pt x="21" y="888"/>
                </a:cubicBezTo>
                <a:cubicBezTo>
                  <a:pt x="26" y="887"/>
                  <a:pt x="30" y="891"/>
                  <a:pt x="31" y="895"/>
                </a:cubicBezTo>
                <a:cubicBezTo>
                  <a:pt x="34" y="910"/>
                  <a:pt x="37" y="924"/>
                  <a:pt x="41" y="939"/>
                </a:cubicBezTo>
                <a:cubicBezTo>
                  <a:pt x="42" y="943"/>
                  <a:pt x="40" y="948"/>
                  <a:pt x="35" y="949"/>
                </a:cubicBezTo>
                <a:cubicBezTo>
                  <a:pt x="34" y="949"/>
                  <a:pt x="34" y="949"/>
                  <a:pt x="33" y="949"/>
                </a:cubicBezTo>
                <a:close/>
                <a:moveTo>
                  <a:pt x="1477" y="903"/>
                </a:moveTo>
                <a:cubicBezTo>
                  <a:pt x="1477" y="903"/>
                  <a:pt x="1476" y="903"/>
                  <a:pt x="1476" y="903"/>
                </a:cubicBezTo>
                <a:cubicBezTo>
                  <a:pt x="1473" y="903"/>
                  <a:pt x="1471" y="901"/>
                  <a:pt x="1470" y="900"/>
                </a:cubicBezTo>
                <a:cubicBezTo>
                  <a:pt x="1469" y="898"/>
                  <a:pt x="1468" y="895"/>
                  <a:pt x="1469" y="893"/>
                </a:cubicBezTo>
                <a:cubicBezTo>
                  <a:pt x="1472" y="879"/>
                  <a:pt x="1474" y="864"/>
                  <a:pt x="1476" y="849"/>
                </a:cubicBezTo>
                <a:cubicBezTo>
                  <a:pt x="1477" y="845"/>
                  <a:pt x="1481" y="841"/>
                  <a:pt x="1486" y="842"/>
                </a:cubicBezTo>
                <a:cubicBezTo>
                  <a:pt x="1488" y="842"/>
                  <a:pt x="1490" y="843"/>
                  <a:pt x="1491" y="845"/>
                </a:cubicBezTo>
                <a:cubicBezTo>
                  <a:pt x="1493" y="847"/>
                  <a:pt x="1493" y="849"/>
                  <a:pt x="1493" y="851"/>
                </a:cubicBezTo>
                <a:cubicBezTo>
                  <a:pt x="1491" y="866"/>
                  <a:pt x="1488" y="882"/>
                  <a:pt x="1486" y="897"/>
                </a:cubicBezTo>
                <a:cubicBezTo>
                  <a:pt x="1485" y="897"/>
                  <a:pt x="1485" y="897"/>
                  <a:pt x="1485" y="897"/>
                </a:cubicBezTo>
                <a:cubicBezTo>
                  <a:pt x="1485" y="901"/>
                  <a:pt x="1481" y="903"/>
                  <a:pt x="1477" y="903"/>
                </a:cubicBezTo>
                <a:close/>
                <a:moveTo>
                  <a:pt x="15" y="861"/>
                </a:moveTo>
                <a:cubicBezTo>
                  <a:pt x="11" y="861"/>
                  <a:pt x="7" y="857"/>
                  <a:pt x="7" y="853"/>
                </a:cubicBezTo>
                <a:cubicBezTo>
                  <a:pt x="2" y="819"/>
                  <a:pt x="0" y="784"/>
                  <a:pt x="0" y="750"/>
                </a:cubicBezTo>
                <a:cubicBezTo>
                  <a:pt x="0" y="708"/>
                  <a:pt x="3" y="666"/>
                  <a:pt x="10" y="625"/>
                </a:cubicBezTo>
                <a:cubicBezTo>
                  <a:pt x="11" y="621"/>
                  <a:pt x="15" y="618"/>
                  <a:pt x="20" y="618"/>
                </a:cubicBezTo>
                <a:cubicBezTo>
                  <a:pt x="24" y="619"/>
                  <a:pt x="28" y="624"/>
                  <a:pt x="27" y="628"/>
                </a:cubicBezTo>
                <a:cubicBezTo>
                  <a:pt x="20" y="668"/>
                  <a:pt x="17" y="709"/>
                  <a:pt x="17" y="750"/>
                </a:cubicBezTo>
                <a:cubicBezTo>
                  <a:pt x="17" y="784"/>
                  <a:pt x="19" y="818"/>
                  <a:pt x="24" y="851"/>
                </a:cubicBezTo>
                <a:cubicBezTo>
                  <a:pt x="24" y="856"/>
                  <a:pt x="21" y="860"/>
                  <a:pt x="16" y="861"/>
                </a:cubicBezTo>
                <a:cubicBezTo>
                  <a:pt x="16" y="861"/>
                  <a:pt x="16" y="861"/>
                  <a:pt x="15" y="861"/>
                </a:cubicBezTo>
                <a:close/>
                <a:moveTo>
                  <a:pt x="1489" y="814"/>
                </a:moveTo>
                <a:cubicBezTo>
                  <a:pt x="1489" y="814"/>
                  <a:pt x="1489" y="814"/>
                  <a:pt x="1489" y="814"/>
                </a:cubicBezTo>
                <a:cubicBezTo>
                  <a:pt x="1486" y="814"/>
                  <a:pt x="1484" y="813"/>
                  <a:pt x="1483" y="811"/>
                </a:cubicBezTo>
                <a:cubicBezTo>
                  <a:pt x="1481" y="809"/>
                  <a:pt x="1481" y="807"/>
                  <a:pt x="1481" y="805"/>
                </a:cubicBezTo>
                <a:cubicBezTo>
                  <a:pt x="1481" y="800"/>
                  <a:pt x="1485" y="796"/>
                  <a:pt x="1490" y="797"/>
                </a:cubicBezTo>
                <a:cubicBezTo>
                  <a:pt x="1495" y="797"/>
                  <a:pt x="1498" y="801"/>
                  <a:pt x="1498" y="806"/>
                </a:cubicBezTo>
                <a:cubicBezTo>
                  <a:pt x="1497" y="810"/>
                  <a:pt x="1494" y="814"/>
                  <a:pt x="1489" y="814"/>
                </a:cubicBezTo>
                <a:close/>
                <a:moveTo>
                  <a:pt x="1491" y="725"/>
                </a:moveTo>
                <a:cubicBezTo>
                  <a:pt x="1486" y="725"/>
                  <a:pt x="1482" y="721"/>
                  <a:pt x="1482" y="716"/>
                </a:cubicBezTo>
                <a:cubicBezTo>
                  <a:pt x="1481" y="702"/>
                  <a:pt x="1480" y="687"/>
                  <a:pt x="1479" y="672"/>
                </a:cubicBezTo>
                <a:cubicBezTo>
                  <a:pt x="1479" y="670"/>
                  <a:pt x="1479" y="667"/>
                  <a:pt x="1481" y="666"/>
                </a:cubicBezTo>
                <a:cubicBezTo>
                  <a:pt x="1482" y="664"/>
                  <a:pt x="1484" y="663"/>
                  <a:pt x="1486" y="663"/>
                </a:cubicBezTo>
                <a:cubicBezTo>
                  <a:pt x="1491" y="662"/>
                  <a:pt x="1495" y="665"/>
                  <a:pt x="1496" y="670"/>
                </a:cubicBezTo>
                <a:cubicBezTo>
                  <a:pt x="1497" y="685"/>
                  <a:pt x="1498" y="700"/>
                  <a:pt x="1499" y="716"/>
                </a:cubicBezTo>
                <a:cubicBezTo>
                  <a:pt x="1499" y="720"/>
                  <a:pt x="1496" y="724"/>
                  <a:pt x="1491" y="725"/>
                </a:cubicBezTo>
                <a:cubicBezTo>
                  <a:pt x="1491" y="725"/>
                  <a:pt x="1491" y="725"/>
                  <a:pt x="1491" y="725"/>
                </a:cubicBezTo>
                <a:close/>
                <a:moveTo>
                  <a:pt x="1481" y="635"/>
                </a:moveTo>
                <a:cubicBezTo>
                  <a:pt x="1477" y="635"/>
                  <a:pt x="1473" y="632"/>
                  <a:pt x="1473" y="628"/>
                </a:cubicBezTo>
                <a:cubicBezTo>
                  <a:pt x="1472" y="625"/>
                  <a:pt x="1473" y="623"/>
                  <a:pt x="1474" y="621"/>
                </a:cubicBezTo>
                <a:cubicBezTo>
                  <a:pt x="1475" y="619"/>
                  <a:pt x="1477" y="618"/>
                  <a:pt x="1480" y="618"/>
                </a:cubicBezTo>
                <a:cubicBezTo>
                  <a:pt x="1484" y="617"/>
                  <a:pt x="1489" y="620"/>
                  <a:pt x="1489" y="625"/>
                </a:cubicBezTo>
                <a:cubicBezTo>
                  <a:pt x="1490" y="627"/>
                  <a:pt x="1489" y="629"/>
                  <a:pt x="1488" y="631"/>
                </a:cubicBezTo>
                <a:cubicBezTo>
                  <a:pt x="1487" y="633"/>
                  <a:pt x="1485" y="634"/>
                  <a:pt x="1482" y="635"/>
                </a:cubicBezTo>
                <a:cubicBezTo>
                  <a:pt x="1482" y="635"/>
                  <a:pt x="1482" y="635"/>
                  <a:pt x="1481" y="635"/>
                </a:cubicBezTo>
                <a:close/>
                <a:moveTo>
                  <a:pt x="27" y="591"/>
                </a:moveTo>
                <a:cubicBezTo>
                  <a:pt x="27" y="591"/>
                  <a:pt x="27" y="591"/>
                  <a:pt x="27" y="591"/>
                </a:cubicBezTo>
                <a:cubicBezTo>
                  <a:pt x="27" y="591"/>
                  <a:pt x="27" y="591"/>
                  <a:pt x="27" y="591"/>
                </a:cubicBezTo>
                <a:cubicBezTo>
                  <a:pt x="27" y="591"/>
                  <a:pt x="26" y="591"/>
                  <a:pt x="25" y="591"/>
                </a:cubicBezTo>
                <a:cubicBezTo>
                  <a:pt x="21" y="590"/>
                  <a:pt x="18" y="585"/>
                  <a:pt x="19" y="580"/>
                </a:cubicBezTo>
                <a:cubicBezTo>
                  <a:pt x="20" y="576"/>
                  <a:pt x="25" y="573"/>
                  <a:pt x="29" y="574"/>
                </a:cubicBezTo>
                <a:cubicBezTo>
                  <a:pt x="34" y="575"/>
                  <a:pt x="37" y="580"/>
                  <a:pt x="35" y="584"/>
                </a:cubicBezTo>
                <a:cubicBezTo>
                  <a:pt x="35" y="588"/>
                  <a:pt x="31" y="591"/>
                  <a:pt x="27" y="591"/>
                </a:cubicBezTo>
                <a:close/>
                <a:moveTo>
                  <a:pt x="1472" y="590"/>
                </a:moveTo>
                <a:cubicBezTo>
                  <a:pt x="1468" y="590"/>
                  <a:pt x="1465" y="588"/>
                  <a:pt x="1464" y="584"/>
                </a:cubicBezTo>
                <a:cubicBezTo>
                  <a:pt x="1453" y="535"/>
                  <a:pt x="1436" y="488"/>
                  <a:pt x="1416" y="443"/>
                </a:cubicBezTo>
                <a:cubicBezTo>
                  <a:pt x="1405" y="420"/>
                  <a:pt x="1394" y="398"/>
                  <a:pt x="1381" y="377"/>
                </a:cubicBezTo>
                <a:cubicBezTo>
                  <a:pt x="1379" y="373"/>
                  <a:pt x="1380" y="368"/>
                  <a:pt x="1384" y="365"/>
                </a:cubicBezTo>
                <a:cubicBezTo>
                  <a:pt x="1388" y="363"/>
                  <a:pt x="1393" y="364"/>
                  <a:pt x="1396" y="368"/>
                </a:cubicBezTo>
                <a:cubicBezTo>
                  <a:pt x="1408" y="390"/>
                  <a:pt x="1420" y="413"/>
                  <a:pt x="1431" y="436"/>
                </a:cubicBezTo>
                <a:cubicBezTo>
                  <a:pt x="1452" y="481"/>
                  <a:pt x="1469" y="530"/>
                  <a:pt x="1480" y="579"/>
                </a:cubicBezTo>
                <a:cubicBezTo>
                  <a:pt x="1480" y="580"/>
                  <a:pt x="1480" y="580"/>
                  <a:pt x="1480" y="580"/>
                </a:cubicBezTo>
                <a:cubicBezTo>
                  <a:pt x="1481" y="584"/>
                  <a:pt x="1479" y="589"/>
                  <a:pt x="1474" y="590"/>
                </a:cubicBezTo>
                <a:cubicBezTo>
                  <a:pt x="1473" y="590"/>
                  <a:pt x="1473" y="590"/>
                  <a:pt x="1472" y="590"/>
                </a:cubicBezTo>
                <a:close/>
                <a:moveTo>
                  <a:pt x="39" y="547"/>
                </a:moveTo>
                <a:cubicBezTo>
                  <a:pt x="38" y="547"/>
                  <a:pt x="37" y="547"/>
                  <a:pt x="36" y="547"/>
                </a:cubicBezTo>
                <a:cubicBezTo>
                  <a:pt x="34" y="546"/>
                  <a:pt x="32" y="545"/>
                  <a:pt x="31" y="543"/>
                </a:cubicBezTo>
                <a:cubicBezTo>
                  <a:pt x="30" y="541"/>
                  <a:pt x="30" y="538"/>
                  <a:pt x="31" y="536"/>
                </a:cubicBezTo>
                <a:cubicBezTo>
                  <a:pt x="35" y="522"/>
                  <a:pt x="40" y="507"/>
                  <a:pt x="45" y="493"/>
                </a:cubicBezTo>
                <a:cubicBezTo>
                  <a:pt x="47" y="488"/>
                  <a:pt x="52" y="486"/>
                  <a:pt x="56" y="488"/>
                </a:cubicBezTo>
                <a:cubicBezTo>
                  <a:pt x="60" y="489"/>
                  <a:pt x="63" y="494"/>
                  <a:pt x="61" y="499"/>
                </a:cubicBezTo>
                <a:cubicBezTo>
                  <a:pt x="56" y="513"/>
                  <a:pt x="51" y="527"/>
                  <a:pt x="47" y="541"/>
                </a:cubicBezTo>
                <a:cubicBezTo>
                  <a:pt x="46" y="545"/>
                  <a:pt x="42" y="547"/>
                  <a:pt x="39" y="547"/>
                </a:cubicBezTo>
                <a:close/>
                <a:moveTo>
                  <a:pt x="70" y="462"/>
                </a:moveTo>
                <a:cubicBezTo>
                  <a:pt x="69" y="462"/>
                  <a:pt x="67" y="462"/>
                  <a:pt x="66" y="461"/>
                </a:cubicBezTo>
                <a:cubicBezTo>
                  <a:pt x="64" y="461"/>
                  <a:pt x="63" y="459"/>
                  <a:pt x="62" y="457"/>
                </a:cubicBezTo>
                <a:cubicBezTo>
                  <a:pt x="61" y="455"/>
                  <a:pt x="61" y="452"/>
                  <a:pt x="62" y="450"/>
                </a:cubicBezTo>
                <a:cubicBezTo>
                  <a:pt x="93" y="380"/>
                  <a:pt x="134" y="316"/>
                  <a:pt x="184" y="258"/>
                </a:cubicBezTo>
                <a:cubicBezTo>
                  <a:pt x="184" y="258"/>
                  <a:pt x="184" y="258"/>
                  <a:pt x="184" y="258"/>
                </a:cubicBezTo>
                <a:cubicBezTo>
                  <a:pt x="187" y="254"/>
                  <a:pt x="193" y="254"/>
                  <a:pt x="196" y="257"/>
                </a:cubicBezTo>
                <a:cubicBezTo>
                  <a:pt x="199" y="260"/>
                  <a:pt x="200" y="265"/>
                  <a:pt x="197" y="269"/>
                </a:cubicBezTo>
                <a:cubicBezTo>
                  <a:pt x="147" y="325"/>
                  <a:pt x="107" y="389"/>
                  <a:pt x="78" y="457"/>
                </a:cubicBezTo>
                <a:cubicBezTo>
                  <a:pt x="76" y="460"/>
                  <a:pt x="73" y="462"/>
                  <a:pt x="70" y="462"/>
                </a:cubicBezTo>
                <a:close/>
                <a:moveTo>
                  <a:pt x="1364" y="343"/>
                </a:moveTo>
                <a:cubicBezTo>
                  <a:pt x="1364" y="343"/>
                  <a:pt x="1364" y="343"/>
                  <a:pt x="1364" y="343"/>
                </a:cubicBezTo>
                <a:cubicBezTo>
                  <a:pt x="1361" y="343"/>
                  <a:pt x="1359" y="341"/>
                  <a:pt x="1357" y="339"/>
                </a:cubicBezTo>
                <a:cubicBezTo>
                  <a:pt x="1349" y="327"/>
                  <a:pt x="1340" y="315"/>
                  <a:pt x="1331" y="303"/>
                </a:cubicBezTo>
                <a:cubicBezTo>
                  <a:pt x="1328" y="299"/>
                  <a:pt x="1329" y="294"/>
                  <a:pt x="1332" y="291"/>
                </a:cubicBezTo>
                <a:cubicBezTo>
                  <a:pt x="1336" y="288"/>
                  <a:pt x="1341" y="289"/>
                  <a:pt x="1344" y="293"/>
                </a:cubicBezTo>
                <a:cubicBezTo>
                  <a:pt x="1353" y="304"/>
                  <a:pt x="1362" y="317"/>
                  <a:pt x="1371" y="330"/>
                </a:cubicBezTo>
                <a:cubicBezTo>
                  <a:pt x="1371" y="330"/>
                  <a:pt x="1371" y="330"/>
                  <a:pt x="1371" y="330"/>
                </a:cubicBezTo>
                <a:cubicBezTo>
                  <a:pt x="1372" y="332"/>
                  <a:pt x="1373" y="334"/>
                  <a:pt x="1372" y="336"/>
                </a:cubicBezTo>
                <a:cubicBezTo>
                  <a:pt x="1372" y="338"/>
                  <a:pt x="1371" y="340"/>
                  <a:pt x="1369" y="341"/>
                </a:cubicBezTo>
                <a:cubicBezTo>
                  <a:pt x="1367" y="342"/>
                  <a:pt x="1366" y="343"/>
                  <a:pt x="1364" y="343"/>
                </a:cubicBezTo>
                <a:close/>
                <a:moveTo>
                  <a:pt x="1309" y="271"/>
                </a:moveTo>
                <a:cubicBezTo>
                  <a:pt x="1306" y="271"/>
                  <a:pt x="1304" y="270"/>
                  <a:pt x="1302" y="268"/>
                </a:cubicBezTo>
                <a:cubicBezTo>
                  <a:pt x="1301" y="267"/>
                  <a:pt x="1300" y="264"/>
                  <a:pt x="1300" y="262"/>
                </a:cubicBezTo>
                <a:cubicBezTo>
                  <a:pt x="1300" y="260"/>
                  <a:pt x="1301" y="258"/>
                  <a:pt x="1303" y="256"/>
                </a:cubicBezTo>
                <a:cubicBezTo>
                  <a:pt x="1307" y="253"/>
                  <a:pt x="1312" y="254"/>
                  <a:pt x="1315" y="257"/>
                </a:cubicBezTo>
                <a:cubicBezTo>
                  <a:pt x="1315" y="257"/>
                  <a:pt x="1315" y="257"/>
                  <a:pt x="1315" y="257"/>
                </a:cubicBezTo>
                <a:cubicBezTo>
                  <a:pt x="1318" y="261"/>
                  <a:pt x="1318" y="266"/>
                  <a:pt x="1314" y="269"/>
                </a:cubicBezTo>
                <a:cubicBezTo>
                  <a:pt x="1313" y="270"/>
                  <a:pt x="1311" y="271"/>
                  <a:pt x="1309" y="271"/>
                </a:cubicBezTo>
                <a:close/>
                <a:moveTo>
                  <a:pt x="221" y="238"/>
                </a:moveTo>
                <a:cubicBezTo>
                  <a:pt x="219" y="238"/>
                  <a:pt x="217" y="238"/>
                  <a:pt x="215" y="236"/>
                </a:cubicBezTo>
                <a:cubicBezTo>
                  <a:pt x="212" y="233"/>
                  <a:pt x="212" y="227"/>
                  <a:pt x="215" y="224"/>
                </a:cubicBezTo>
                <a:cubicBezTo>
                  <a:pt x="218" y="221"/>
                  <a:pt x="224" y="221"/>
                  <a:pt x="227" y="224"/>
                </a:cubicBezTo>
                <a:cubicBezTo>
                  <a:pt x="230" y="227"/>
                  <a:pt x="230" y="233"/>
                  <a:pt x="227" y="236"/>
                </a:cubicBezTo>
                <a:cubicBezTo>
                  <a:pt x="226" y="238"/>
                  <a:pt x="223" y="238"/>
                  <a:pt x="221" y="238"/>
                </a:cubicBezTo>
                <a:close/>
                <a:moveTo>
                  <a:pt x="1278" y="238"/>
                </a:moveTo>
                <a:cubicBezTo>
                  <a:pt x="1276" y="238"/>
                  <a:pt x="1274" y="237"/>
                  <a:pt x="1272" y="236"/>
                </a:cubicBezTo>
                <a:cubicBezTo>
                  <a:pt x="1265" y="228"/>
                  <a:pt x="1257" y="221"/>
                  <a:pt x="1250" y="214"/>
                </a:cubicBezTo>
                <a:cubicBezTo>
                  <a:pt x="1203" y="170"/>
                  <a:pt x="1150" y="133"/>
                  <a:pt x="1093" y="102"/>
                </a:cubicBezTo>
                <a:cubicBezTo>
                  <a:pt x="1091" y="101"/>
                  <a:pt x="1090" y="99"/>
                  <a:pt x="1089" y="97"/>
                </a:cubicBezTo>
                <a:cubicBezTo>
                  <a:pt x="1089" y="95"/>
                  <a:pt x="1089" y="93"/>
                  <a:pt x="1090" y="91"/>
                </a:cubicBezTo>
                <a:cubicBezTo>
                  <a:pt x="1092" y="87"/>
                  <a:pt x="1097" y="85"/>
                  <a:pt x="1101" y="87"/>
                </a:cubicBezTo>
                <a:cubicBezTo>
                  <a:pt x="1160" y="118"/>
                  <a:pt x="1214" y="157"/>
                  <a:pt x="1262" y="202"/>
                </a:cubicBezTo>
                <a:cubicBezTo>
                  <a:pt x="1269" y="209"/>
                  <a:pt x="1277" y="216"/>
                  <a:pt x="1284" y="224"/>
                </a:cubicBezTo>
                <a:cubicBezTo>
                  <a:pt x="1287" y="227"/>
                  <a:pt x="1287" y="232"/>
                  <a:pt x="1284" y="236"/>
                </a:cubicBezTo>
                <a:cubicBezTo>
                  <a:pt x="1282" y="237"/>
                  <a:pt x="1280" y="238"/>
                  <a:pt x="1278" y="238"/>
                </a:cubicBezTo>
                <a:close/>
                <a:moveTo>
                  <a:pt x="254" y="207"/>
                </a:moveTo>
                <a:cubicBezTo>
                  <a:pt x="251" y="207"/>
                  <a:pt x="249" y="206"/>
                  <a:pt x="247" y="204"/>
                </a:cubicBezTo>
                <a:cubicBezTo>
                  <a:pt x="246" y="203"/>
                  <a:pt x="245" y="201"/>
                  <a:pt x="245" y="198"/>
                </a:cubicBezTo>
                <a:cubicBezTo>
                  <a:pt x="245" y="196"/>
                  <a:pt x="246" y="194"/>
                  <a:pt x="248" y="192"/>
                </a:cubicBezTo>
                <a:cubicBezTo>
                  <a:pt x="259" y="182"/>
                  <a:pt x="271" y="172"/>
                  <a:pt x="283" y="163"/>
                </a:cubicBezTo>
                <a:cubicBezTo>
                  <a:pt x="287" y="160"/>
                  <a:pt x="292" y="161"/>
                  <a:pt x="295" y="164"/>
                </a:cubicBezTo>
                <a:cubicBezTo>
                  <a:pt x="298" y="168"/>
                  <a:pt x="297" y="173"/>
                  <a:pt x="294" y="176"/>
                </a:cubicBezTo>
                <a:cubicBezTo>
                  <a:pt x="282" y="185"/>
                  <a:pt x="270" y="195"/>
                  <a:pt x="259" y="205"/>
                </a:cubicBezTo>
                <a:cubicBezTo>
                  <a:pt x="258" y="206"/>
                  <a:pt x="256" y="207"/>
                  <a:pt x="254" y="207"/>
                </a:cubicBezTo>
                <a:close/>
                <a:moveTo>
                  <a:pt x="325" y="151"/>
                </a:moveTo>
                <a:cubicBezTo>
                  <a:pt x="322" y="151"/>
                  <a:pt x="319" y="150"/>
                  <a:pt x="318" y="147"/>
                </a:cubicBezTo>
                <a:cubicBezTo>
                  <a:pt x="316" y="145"/>
                  <a:pt x="316" y="143"/>
                  <a:pt x="316" y="141"/>
                </a:cubicBezTo>
                <a:cubicBezTo>
                  <a:pt x="317" y="139"/>
                  <a:pt x="318" y="137"/>
                  <a:pt x="320" y="135"/>
                </a:cubicBezTo>
                <a:cubicBezTo>
                  <a:pt x="361" y="106"/>
                  <a:pt x="405" y="82"/>
                  <a:pt x="451" y="62"/>
                </a:cubicBezTo>
                <a:cubicBezTo>
                  <a:pt x="475" y="52"/>
                  <a:pt x="499" y="42"/>
                  <a:pt x="524" y="34"/>
                </a:cubicBezTo>
                <a:cubicBezTo>
                  <a:pt x="524" y="34"/>
                  <a:pt x="524" y="34"/>
                  <a:pt x="524" y="34"/>
                </a:cubicBezTo>
                <a:cubicBezTo>
                  <a:pt x="524" y="34"/>
                  <a:pt x="524" y="34"/>
                  <a:pt x="524" y="34"/>
                </a:cubicBezTo>
                <a:cubicBezTo>
                  <a:pt x="529" y="33"/>
                  <a:pt x="533" y="36"/>
                  <a:pt x="535" y="40"/>
                </a:cubicBezTo>
                <a:cubicBezTo>
                  <a:pt x="536" y="44"/>
                  <a:pt x="534" y="49"/>
                  <a:pt x="529" y="51"/>
                </a:cubicBezTo>
                <a:cubicBezTo>
                  <a:pt x="505" y="58"/>
                  <a:pt x="481" y="67"/>
                  <a:pt x="458" y="77"/>
                </a:cubicBezTo>
                <a:cubicBezTo>
                  <a:pt x="413" y="97"/>
                  <a:pt x="370" y="121"/>
                  <a:pt x="329" y="149"/>
                </a:cubicBezTo>
                <a:cubicBezTo>
                  <a:pt x="328" y="150"/>
                  <a:pt x="326" y="151"/>
                  <a:pt x="325" y="151"/>
                </a:cubicBezTo>
                <a:close/>
                <a:moveTo>
                  <a:pt x="1057" y="83"/>
                </a:moveTo>
                <a:cubicBezTo>
                  <a:pt x="1056" y="83"/>
                  <a:pt x="1054" y="83"/>
                  <a:pt x="1053" y="82"/>
                </a:cubicBezTo>
                <a:cubicBezTo>
                  <a:pt x="1040" y="76"/>
                  <a:pt x="1026" y="70"/>
                  <a:pt x="1012" y="65"/>
                </a:cubicBezTo>
                <a:cubicBezTo>
                  <a:pt x="1008" y="64"/>
                  <a:pt x="1005" y="59"/>
                  <a:pt x="1007" y="54"/>
                </a:cubicBezTo>
                <a:cubicBezTo>
                  <a:pt x="1009" y="50"/>
                  <a:pt x="1014" y="48"/>
                  <a:pt x="1018" y="49"/>
                </a:cubicBezTo>
                <a:cubicBezTo>
                  <a:pt x="1032" y="55"/>
                  <a:pt x="1046" y="61"/>
                  <a:pt x="1060" y="67"/>
                </a:cubicBezTo>
                <a:cubicBezTo>
                  <a:pt x="1065" y="69"/>
                  <a:pt x="1066" y="74"/>
                  <a:pt x="1064" y="78"/>
                </a:cubicBezTo>
                <a:cubicBezTo>
                  <a:pt x="1063" y="81"/>
                  <a:pt x="1060" y="83"/>
                  <a:pt x="1057" y="83"/>
                </a:cubicBezTo>
                <a:close/>
                <a:moveTo>
                  <a:pt x="972" y="51"/>
                </a:moveTo>
                <a:cubicBezTo>
                  <a:pt x="971" y="51"/>
                  <a:pt x="971" y="51"/>
                  <a:pt x="970" y="50"/>
                </a:cubicBezTo>
                <a:cubicBezTo>
                  <a:pt x="968" y="50"/>
                  <a:pt x="966" y="48"/>
                  <a:pt x="965" y="46"/>
                </a:cubicBezTo>
                <a:cubicBezTo>
                  <a:pt x="964" y="44"/>
                  <a:pt x="964" y="42"/>
                  <a:pt x="964" y="40"/>
                </a:cubicBezTo>
                <a:cubicBezTo>
                  <a:pt x="966" y="35"/>
                  <a:pt x="970" y="33"/>
                  <a:pt x="975" y="34"/>
                </a:cubicBezTo>
                <a:cubicBezTo>
                  <a:pt x="979" y="36"/>
                  <a:pt x="982" y="40"/>
                  <a:pt x="980" y="45"/>
                </a:cubicBezTo>
                <a:cubicBezTo>
                  <a:pt x="979" y="48"/>
                  <a:pt x="976" y="51"/>
                  <a:pt x="972" y="51"/>
                </a:cubicBezTo>
                <a:close/>
                <a:moveTo>
                  <a:pt x="570" y="39"/>
                </a:moveTo>
                <a:cubicBezTo>
                  <a:pt x="570" y="39"/>
                  <a:pt x="570" y="39"/>
                  <a:pt x="570" y="39"/>
                </a:cubicBezTo>
                <a:cubicBezTo>
                  <a:pt x="566" y="39"/>
                  <a:pt x="563" y="36"/>
                  <a:pt x="562" y="32"/>
                </a:cubicBezTo>
                <a:cubicBezTo>
                  <a:pt x="561" y="28"/>
                  <a:pt x="564" y="23"/>
                  <a:pt x="568" y="22"/>
                </a:cubicBezTo>
                <a:cubicBezTo>
                  <a:pt x="573" y="21"/>
                  <a:pt x="577" y="24"/>
                  <a:pt x="578" y="28"/>
                </a:cubicBezTo>
                <a:cubicBezTo>
                  <a:pt x="579" y="31"/>
                  <a:pt x="579" y="33"/>
                  <a:pt x="577" y="35"/>
                </a:cubicBezTo>
                <a:cubicBezTo>
                  <a:pt x="577" y="36"/>
                  <a:pt x="575" y="37"/>
                  <a:pt x="573" y="38"/>
                </a:cubicBezTo>
                <a:cubicBezTo>
                  <a:pt x="574" y="38"/>
                  <a:pt x="574" y="38"/>
                  <a:pt x="574" y="38"/>
                </a:cubicBezTo>
                <a:cubicBezTo>
                  <a:pt x="572" y="39"/>
                  <a:pt x="572" y="39"/>
                  <a:pt x="572" y="39"/>
                </a:cubicBezTo>
                <a:cubicBezTo>
                  <a:pt x="572" y="39"/>
                  <a:pt x="571" y="39"/>
                  <a:pt x="570" y="39"/>
                </a:cubicBezTo>
                <a:close/>
                <a:moveTo>
                  <a:pt x="929" y="39"/>
                </a:moveTo>
                <a:cubicBezTo>
                  <a:pt x="928" y="39"/>
                  <a:pt x="927" y="39"/>
                  <a:pt x="927" y="38"/>
                </a:cubicBezTo>
                <a:cubicBezTo>
                  <a:pt x="869" y="24"/>
                  <a:pt x="810" y="17"/>
                  <a:pt x="750" y="17"/>
                </a:cubicBezTo>
                <a:cubicBezTo>
                  <a:pt x="744" y="17"/>
                  <a:pt x="738" y="17"/>
                  <a:pt x="733" y="17"/>
                </a:cubicBezTo>
                <a:cubicBezTo>
                  <a:pt x="724" y="17"/>
                  <a:pt x="714" y="18"/>
                  <a:pt x="705" y="18"/>
                </a:cubicBezTo>
                <a:cubicBezTo>
                  <a:pt x="700" y="19"/>
                  <a:pt x="696" y="15"/>
                  <a:pt x="696" y="10"/>
                </a:cubicBezTo>
                <a:cubicBezTo>
                  <a:pt x="695" y="6"/>
                  <a:pt x="699" y="2"/>
                  <a:pt x="704" y="1"/>
                </a:cubicBezTo>
                <a:cubicBezTo>
                  <a:pt x="713" y="1"/>
                  <a:pt x="723" y="0"/>
                  <a:pt x="733" y="0"/>
                </a:cubicBezTo>
                <a:cubicBezTo>
                  <a:pt x="738" y="0"/>
                  <a:pt x="744" y="0"/>
                  <a:pt x="750" y="0"/>
                </a:cubicBezTo>
                <a:cubicBezTo>
                  <a:pt x="811" y="0"/>
                  <a:pt x="872" y="7"/>
                  <a:pt x="931" y="22"/>
                </a:cubicBezTo>
                <a:cubicBezTo>
                  <a:pt x="933" y="23"/>
                  <a:pt x="935" y="24"/>
                  <a:pt x="936" y="26"/>
                </a:cubicBezTo>
                <a:cubicBezTo>
                  <a:pt x="937" y="28"/>
                  <a:pt x="938" y="30"/>
                  <a:pt x="937" y="32"/>
                </a:cubicBezTo>
                <a:cubicBezTo>
                  <a:pt x="936" y="36"/>
                  <a:pt x="933" y="39"/>
                  <a:pt x="929" y="39"/>
                </a:cubicBezTo>
                <a:close/>
                <a:moveTo>
                  <a:pt x="614" y="29"/>
                </a:moveTo>
                <a:cubicBezTo>
                  <a:pt x="610" y="29"/>
                  <a:pt x="607" y="26"/>
                  <a:pt x="606" y="22"/>
                </a:cubicBezTo>
                <a:cubicBezTo>
                  <a:pt x="605" y="18"/>
                  <a:pt x="608" y="13"/>
                  <a:pt x="613" y="12"/>
                </a:cubicBezTo>
                <a:cubicBezTo>
                  <a:pt x="628" y="10"/>
                  <a:pt x="643" y="7"/>
                  <a:pt x="658" y="6"/>
                </a:cubicBezTo>
                <a:cubicBezTo>
                  <a:pt x="658" y="6"/>
                  <a:pt x="658" y="6"/>
                  <a:pt x="658" y="6"/>
                </a:cubicBezTo>
                <a:cubicBezTo>
                  <a:pt x="663" y="5"/>
                  <a:pt x="667" y="8"/>
                  <a:pt x="668" y="13"/>
                </a:cubicBezTo>
                <a:cubicBezTo>
                  <a:pt x="668" y="18"/>
                  <a:pt x="665" y="22"/>
                  <a:pt x="660" y="22"/>
                </a:cubicBezTo>
                <a:cubicBezTo>
                  <a:pt x="645" y="24"/>
                  <a:pt x="631" y="26"/>
                  <a:pt x="616" y="29"/>
                </a:cubicBezTo>
                <a:cubicBezTo>
                  <a:pt x="615" y="29"/>
                  <a:pt x="615" y="29"/>
                  <a:pt x="614" y="29"/>
                </a:cubicBezTo>
                <a:close/>
              </a:path>
            </a:pathLst>
          </a:custGeom>
          <a:solidFill>
            <a:srgbClr val="93E3FF"/>
          </a:solidFill>
          <a:ln>
            <a:noFill/>
          </a:ln>
        </p:spPr>
        <p:txBody>
          <a:bodyPr vert="horz" wrap="square" lIns="45714" tIns="22857" rIns="45714" bIns="22857" numCol="1" anchor="t" anchorCtr="0" compatLnSpc="1">
            <a:prstTxWarp prst="textNoShape">
              <a:avLst/>
            </a:prstTxWarp>
          </a:bodyPr>
          <a:lstStyle/>
          <a:p>
            <a:pPr defTabSz="228554"/>
            <a:endParaRPr lang="en-US" dirty="0">
              <a:solidFill>
                <a:srgbClr val="FFFFFF"/>
              </a:solidFill>
              <a:latin typeface="Oswald Light" pitchFamily="2" charset="-52"/>
            </a:endParaRPr>
          </a:p>
        </p:txBody>
      </p:sp>
      <p:sp>
        <p:nvSpPr>
          <p:cNvPr id="7" name="Полилиния: фигура 92">
            <a:extLst>
              <a:ext uri="{FF2B5EF4-FFF2-40B4-BE49-F238E27FC236}">
                <a16:creationId xmlns:a16="http://schemas.microsoft.com/office/drawing/2014/main" id="{57BB89C3-7FC9-10C5-4E90-ABCD8D0A5B80}"/>
              </a:ext>
            </a:extLst>
          </p:cNvPr>
          <p:cNvSpPr/>
          <p:nvPr userDrawn="1"/>
        </p:nvSpPr>
        <p:spPr>
          <a:xfrm rot="5400000">
            <a:off x="4709437" y="2111556"/>
            <a:ext cx="688917" cy="688913"/>
          </a:xfrm>
          <a:custGeom>
            <a:avLst/>
            <a:gdLst>
              <a:gd name="connsiteX0" fmla="*/ 0 w 565546"/>
              <a:gd name="connsiteY0" fmla="*/ 282773 h 565546"/>
              <a:gd name="connsiteX1" fmla="*/ 282773 w 565546"/>
              <a:gd name="connsiteY1" fmla="*/ 0 h 565546"/>
              <a:gd name="connsiteX2" fmla="*/ 565546 w 565546"/>
              <a:gd name="connsiteY2" fmla="*/ 282773 h 565546"/>
              <a:gd name="connsiteX3" fmla="*/ 282773 w 565546"/>
              <a:gd name="connsiteY3" fmla="*/ 565546 h 565546"/>
              <a:gd name="connsiteX4" fmla="*/ 0 w 565546"/>
              <a:gd name="connsiteY4" fmla="*/ 282773 h 565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46" h="565546">
                <a:moveTo>
                  <a:pt x="0" y="282773"/>
                </a:moveTo>
                <a:cubicBezTo>
                  <a:pt x="0" y="126602"/>
                  <a:pt x="126602" y="0"/>
                  <a:pt x="282773" y="0"/>
                </a:cubicBezTo>
                <a:cubicBezTo>
                  <a:pt x="438944" y="0"/>
                  <a:pt x="565546" y="126602"/>
                  <a:pt x="565546" y="282773"/>
                </a:cubicBezTo>
                <a:cubicBezTo>
                  <a:pt x="565546" y="438944"/>
                  <a:pt x="438944" y="565546"/>
                  <a:pt x="282773" y="565546"/>
                </a:cubicBezTo>
                <a:cubicBezTo>
                  <a:pt x="126602" y="565546"/>
                  <a:pt x="0" y="438944"/>
                  <a:pt x="0" y="282773"/>
                </a:cubicBezTo>
                <a:close/>
              </a:path>
            </a:pathLst>
          </a:custGeom>
          <a:solidFill>
            <a:srgbClr val="FFC000"/>
          </a:solidFill>
          <a:ln w="25400">
            <a:noFill/>
          </a:ln>
          <a:effectLst>
            <a:outerShdw sx="1000" sy="1000" algn="ctr" rotWithShape="0">
              <a:prstClr val="black"/>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222250">
              <a:lnSpc>
                <a:spcPct val="90000"/>
              </a:lnSpc>
              <a:spcBef>
                <a:spcPct val="0"/>
              </a:spcBef>
              <a:spcAft>
                <a:spcPct val="35000"/>
              </a:spcAft>
            </a:pPr>
            <a:endParaRPr lang="ru-RU" sz="1000" dirty="0">
              <a:solidFill>
                <a:srgbClr val="FFFFFF"/>
              </a:solidFill>
              <a:latin typeface="Oswald Light" pitchFamily="2" charset="-52"/>
              <a:ea typeface="VTB Group Cond Book" panose="020B0506050504020204" pitchFamily="34" charset="-52"/>
            </a:endParaRPr>
          </a:p>
        </p:txBody>
      </p:sp>
      <p:sp>
        <p:nvSpPr>
          <p:cNvPr id="8" name="Полилиния: фигура 92">
            <a:extLst>
              <a:ext uri="{FF2B5EF4-FFF2-40B4-BE49-F238E27FC236}">
                <a16:creationId xmlns:a16="http://schemas.microsoft.com/office/drawing/2014/main" id="{82FDE482-C186-CFDB-AFD7-5DD1226D38D1}"/>
              </a:ext>
            </a:extLst>
          </p:cNvPr>
          <p:cNvSpPr/>
          <p:nvPr userDrawn="1"/>
        </p:nvSpPr>
        <p:spPr>
          <a:xfrm rot="5400000">
            <a:off x="6810678" y="2111556"/>
            <a:ext cx="688917" cy="688913"/>
          </a:xfrm>
          <a:custGeom>
            <a:avLst/>
            <a:gdLst>
              <a:gd name="connsiteX0" fmla="*/ 0 w 565546"/>
              <a:gd name="connsiteY0" fmla="*/ 282773 h 565546"/>
              <a:gd name="connsiteX1" fmla="*/ 282773 w 565546"/>
              <a:gd name="connsiteY1" fmla="*/ 0 h 565546"/>
              <a:gd name="connsiteX2" fmla="*/ 565546 w 565546"/>
              <a:gd name="connsiteY2" fmla="*/ 282773 h 565546"/>
              <a:gd name="connsiteX3" fmla="*/ 282773 w 565546"/>
              <a:gd name="connsiteY3" fmla="*/ 565546 h 565546"/>
              <a:gd name="connsiteX4" fmla="*/ 0 w 565546"/>
              <a:gd name="connsiteY4" fmla="*/ 282773 h 565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46" h="565546">
                <a:moveTo>
                  <a:pt x="0" y="282773"/>
                </a:moveTo>
                <a:cubicBezTo>
                  <a:pt x="0" y="126602"/>
                  <a:pt x="126602" y="0"/>
                  <a:pt x="282773" y="0"/>
                </a:cubicBezTo>
                <a:cubicBezTo>
                  <a:pt x="438944" y="0"/>
                  <a:pt x="565546" y="126602"/>
                  <a:pt x="565546" y="282773"/>
                </a:cubicBezTo>
                <a:cubicBezTo>
                  <a:pt x="565546" y="438944"/>
                  <a:pt x="438944" y="565546"/>
                  <a:pt x="282773" y="565546"/>
                </a:cubicBezTo>
                <a:cubicBezTo>
                  <a:pt x="126602" y="565546"/>
                  <a:pt x="0" y="438944"/>
                  <a:pt x="0" y="282773"/>
                </a:cubicBezTo>
                <a:close/>
              </a:path>
            </a:pathLst>
          </a:custGeom>
          <a:solidFill>
            <a:srgbClr val="FFC000"/>
          </a:solidFill>
          <a:ln w="25400">
            <a:noFill/>
          </a:ln>
          <a:effectLst>
            <a:outerShdw sx="1000" sy="1000" algn="ctr" rotWithShape="0">
              <a:prstClr val="black"/>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222250">
              <a:lnSpc>
                <a:spcPct val="90000"/>
              </a:lnSpc>
              <a:spcBef>
                <a:spcPct val="0"/>
              </a:spcBef>
              <a:spcAft>
                <a:spcPct val="35000"/>
              </a:spcAft>
            </a:pPr>
            <a:endParaRPr lang="ru-RU" sz="1000" dirty="0">
              <a:solidFill>
                <a:srgbClr val="FFFFFF"/>
              </a:solidFill>
              <a:latin typeface="Oswald Light" pitchFamily="2" charset="-52"/>
              <a:ea typeface="VTB Group Cond Book" panose="020B0506050504020204" pitchFamily="34" charset="-52"/>
            </a:endParaRPr>
          </a:p>
        </p:txBody>
      </p:sp>
      <p:sp>
        <p:nvSpPr>
          <p:cNvPr id="9" name="Полилиния: фигура 92">
            <a:extLst>
              <a:ext uri="{FF2B5EF4-FFF2-40B4-BE49-F238E27FC236}">
                <a16:creationId xmlns:a16="http://schemas.microsoft.com/office/drawing/2014/main" id="{422DBEE8-00BC-A0A5-8675-270A39EDB46D}"/>
              </a:ext>
            </a:extLst>
          </p:cNvPr>
          <p:cNvSpPr/>
          <p:nvPr userDrawn="1"/>
        </p:nvSpPr>
        <p:spPr>
          <a:xfrm rot="5400000">
            <a:off x="3866055" y="3427987"/>
            <a:ext cx="688917" cy="688913"/>
          </a:xfrm>
          <a:custGeom>
            <a:avLst/>
            <a:gdLst>
              <a:gd name="connsiteX0" fmla="*/ 0 w 565546"/>
              <a:gd name="connsiteY0" fmla="*/ 282773 h 565546"/>
              <a:gd name="connsiteX1" fmla="*/ 282773 w 565546"/>
              <a:gd name="connsiteY1" fmla="*/ 0 h 565546"/>
              <a:gd name="connsiteX2" fmla="*/ 565546 w 565546"/>
              <a:gd name="connsiteY2" fmla="*/ 282773 h 565546"/>
              <a:gd name="connsiteX3" fmla="*/ 282773 w 565546"/>
              <a:gd name="connsiteY3" fmla="*/ 565546 h 565546"/>
              <a:gd name="connsiteX4" fmla="*/ 0 w 565546"/>
              <a:gd name="connsiteY4" fmla="*/ 282773 h 565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46" h="565546">
                <a:moveTo>
                  <a:pt x="0" y="282773"/>
                </a:moveTo>
                <a:cubicBezTo>
                  <a:pt x="0" y="126602"/>
                  <a:pt x="126602" y="0"/>
                  <a:pt x="282773" y="0"/>
                </a:cubicBezTo>
                <a:cubicBezTo>
                  <a:pt x="438944" y="0"/>
                  <a:pt x="565546" y="126602"/>
                  <a:pt x="565546" y="282773"/>
                </a:cubicBezTo>
                <a:cubicBezTo>
                  <a:pt x="565546" y="438944"/>
                  <a:pt x="438944" y="565546"/>
                  <a:pt x="282773" y="565546"/>
                </a:cubicBezTo>
                <a:cubicBezTo>
                  <a:pt x="126602" y="565546"/>
                  <a:pt x="0" y="438944"/>
                  <a:pt x="0" y="282773"/>
                </a:cubicBezTo>
                <a:close/>
              </a:path>
            </a:pathLst>
          </a:custGeom>
          <a:solidFill>
            <a:srgbClr val="FFC000"/>
          </a:solidFill>
          <a:ln w="25400">
            <a:noFill/>
          </a:ln>
          <a:effectLst>
            <a:outerShdw sx="1000" sy="1000" algn="ctr" rotWithShape="0">
              <a:prstClr val="black"/>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222250">
              <a:lnSpc>
                <a:spcPct val="90000"/>
              </a:lnSpc>
              <a:spcBef>
                <a:spcPct val="0"/>
              </a:spcBef>
              <a:spcAft>
                <a:spcPct val="35000"/>
              </a:spcAft>
            </a:pPr>
            <a:endParaRPr lang="ru-RU" sz="1000" dirty="0">
              <a:solidFill>
                <a:srgbClr val="FFFFFF"/>
              </a:solidFill>
              <a:latin typeface="Oswald Light" pitchFamily="2" charset="-52"/>
              <a:ea typeface="VTB Group Cond Book" panose="020B0506050504020204" pitchFamily="34" charset="-52"/>
            </a:endParaRPr>
          </a:p>
        </p:txBody>
      </p:sp>
      <p:sp>
        <p:nvSpPr>
          <p:cNvPr id="10" name="Полилиния: фигура 92">
            <a:extLst>
              <a:ext uri="{FF2B5EF4-FFF2-40B4-BE49-F238E27FC236}">
                <a16:creationId xmlns:a16="http://schemas.microsoft.com/office/drawing/2014/main" id="{190BCD97-DA79-CA45-18BB-33069BA6754E}"/>
              </a:ext>
            </a:extLst>
          </p:cNvPr>
          <p:cNvSpPr/>
          <p:nvPr userDrawn="1"/>
        </p:nvSpPr>
        <p:spPr>
          <a:xfrm rot="5400000">
            <a:off x="7232905" y="5059770"/>
            <a:ext cx="688917" cy="688913"/>
          </a:xfrm>
          <a:custGeom>
            <a:avLst/>
            <a:gdLst>
              <a:gd name="connsiteX0" fmla="*/ 0 w 565546"/>
              <a:gd name="connsiteY0" fmla="*/ 282773 h 565546"/>
              <a:gd name="connsiteX1" fmla="*/ 282773 w 565546"/>
              <a:gd name="connsiteY1" fmla="*/ 0 h 565546"/>
              <a:gd name="connsiteX2" fmla="*/ 565546 w 565546"/>
              <a:gd name="connsiteY2" fmla="*/ 282773 h 565546"/>
              <a:gd name="connsiteX3" fmla="*/ 282773 w 565546"/>
              <a:gd name="connsiteY3" fmla="*/ 565546 h 565546"/>
              <a:gd name="connsiteX4" fmla="*/ 0 w 565546"/>
              <a:gd name="connsiteY4" fmla="*/ 282773 h 565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46" h="565546">
                <a:moveTo>
                  <a:pt x="0" y="282773"/>
                </a:moveTo>
                <a:cubicBezTo>
                  <a:pt x="0" y="126602"/>
                  <a:pt x="126602" y="0"/>
                  <a:pt x="282773" y="0"/>
                </a:cubicBezTo>
                <a:cubicBezTo>
                  <a:pt x="438944" y="0"/>
                  <a:pt x="565546" y="126602"/>
                  <a:pt x="565546" y="282773"/>
                </a:cubicBezTo>
                <a:cubicBezTo>
                  <a:pt x="565546" y="438944"/>
                  <a:pt x="438944" y="565546"/>
                  <a:pt x="282773" y="565546"/>
                </a:cubicBezTo>
                <a:cubicBezTo>
                  <a:pt x="126602" y="565546"/>
                  <a:pt x="0" y="438944"/>
                  <a:pt x="0" y="282773"/>
                </a:cubicBezTo>
                <a:close/>
              </a:path>
            </a:pathLst>
          </a:custGeom>
          <a:solidFill>
            <a:srgbClr val="FFC000"/>
          </a:solidFill>
          <a:ln w="25400">
            <a:noFill/>
          </a:ln>
          <a:effectLst>
            <a:outerShdw sx="1000" sy="1000" algn="ctr" rotWithShape="0">
              <a:prstClr val="black"/>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222250">
              <a:lnSpc>
                <a:spcPct val="90000"/>
              </a:lnSpc>
              <a:spcBef>
                <a:spcPct val="0"/>
              </a:spcBef>
              <a:spcAft>
                <a:spcPct val="35000"/>
              </a:spcAft>
            </a:pPr>
            <a:endParaRPr lang="ru-RU" sz="1000" dirty="0">
              <a:solidFill>
                <a:srgbClr val="FFFFFF"/>
              </a:solidFill>
              <a:latin typeface="Oswald Light" pitchFamily="2" charset="-52"/>
              <a:ea typeface="VTB Group Cond Book" panose="020B0506050504020204" pitchFamily="34" charset="-52"/>
            </a:endParaRPr>
          </a:p>
        </p:txBody>
      </p:sp>
      <p:sp>
        <p:nvSpPr>
          <p:cNvPr id="11" name="Полилиния: фигура 92">
            <a:extLst>
              <a:ext uri="{FF2B5EF4-FFF2-40B4-BE49-F238E27FC236}">
                <a16:creationId xmlns:a16="http://schemas.microsoft.com/office/drawing/2014/main" id="{CC36B026-BD5E-52D9-2E53-67698D5034C7}"/>
              </a:ext>
            </a:extLst>
          </p:cNvPr>
          <p:cNvSpPr/>
          <p:nvPr userDrawn="1"/>
        </p:nvSpPr>
        <p:spPr>
          <a:xfrm rot="5400000">
            <a:off x="4339190" y="5059770"/>
            <a:ext cx="688917" cy="688913"/>
          </a:xfrm>
          <a:custGeom>
            <a:avLst/>
            <a:gdLst>
              <a:gd name="connsiteX0" fmla="*/ 0 w 565546"/>
              <a:gd name="connsiteY0" fmla="*/ 282773 h 565546"/>
              <a:gd name="connsiteX1" fmla="*/ 282773 w 565546"/>
              <a:gd name="connsiteY1" fmla="*/ 0 h 565546"/>
              <a:gd name="connsiteX2" fmla="*/ 565546 w 565546"/>
              <a:gd name="connsiteY2" fmla="*/ 282773 h 565546"/>
              <a:gd name="connsiteX3" fmla="*/ 282773 w 565546"/>
              <a:gd name="connsiteY3" fmla="*/ 565546 h 565546"/>
              <a:gd name="connsiteX4" fmla="*/ 0 w 565546"/>
              <a:gd name="connsiteY4" fmla="*/ 282773 h 565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46" h="565546">
                <a:moveTo>
                  <a:pt x="0" y="282773"/>
                </a:moveTo>
                <a:cubicBezTo>
                  <a:pt x="0" y="126602"/>
                  <a:pt x="126602" y="0"/>
                  <a:pt x="282773" y="0"/>
                </a:cubicBezTo>
                <a:cubicBezTo>
                  <a:pt x="438944" y="0"/>
                  <a:pt x="565546" y="126602"/>
                  <a:pt x="565546" y="282773"/>
                </a:cubicBezTo>
                <a:cubicBezTo>
                  <a:pt x="565546" y="438944"/>
                  <a:pt x="438944" y="565546"/>
                  <a:pt x="282773" y="565546"/>
                </a:cubicBezTo>
                <a:cubicBezTo>
                  <a:pt x="126602" y="565546"/>
                  <a:pt x="0" y="438944"/>
                  <a:pt x="0" y="282773"/>
                </a:cubicBezTo>
                <a:close/>
              </a:path>
            </a:pathLst>
          </a:custGeom>
          <a:solidFill>
            <a:srgbClr val="FFC000"/>
          </a:solidFill>
          <a:ln w="25400">
            <a:noFill/>
          </a:ln>
          <a:effectLst>
            <a:outerShdw sx="1000" sy="1000" algn="ctr" rotWithShape="0">
              <a:prstClr val="black"/>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222250">
              <a:lnSpc>
                <a:spcPct val="90000"/>
              </a:lnSpc>
              <a:spcBef>
                <a:spcPct val="0"/>
              </a:spcBef>
              <a:spcAft>
                <a:spcPct val="35000"/>
              </a:spcAft>
            </a:pPr>
            <a:endParaRPr lang="ru-RU" sz="1000" dirty="0">
              <a:solidFill>
                <a:srgbClr val="FFFFFF"/>
              </a:solidFill>
              <a:latin typeface="Oswald Light" pitchFamily="2" charset="-52"/>
              <a:ea typeface="VTB Group Cond Book" panose="020B0506050504020204" pitchFamily="34" charset="-52"/>
            </a:endParaRPr>
          </a:p>
        </p:txBody>
      </p:sp>
      <p:sp>
        <p:nvSpPr>
          <p:cNvPr id="12" name="Полилиния: фигура 92">
            <a:extLst>
              <a:ext uri="{FF2B5EF4-FFF2-40B4-BE49-F238E27FC236}">
                <a16:creationId xmlns:a16="http://schemas.microsoft.com/office/drawing/2014/main" id="{D954C2D4-4209-2CA2-7F18-CC01DF0E0ACC}"/>
              </a:ext>
            </a:extLst>
          </p:cNvPr>
          <p:cNvSpPr/>
          <p:nvPr userDrawn="1"/>
        </p:nvSpPr>
        <p:spPr>
          <a:xfrm rot="5400000">
            <a:off x="5776768" y="5703416"/>
            <a:ext cx="688917" cy="688913"/>
          </a:xfrm>
          <a:custGeom>
            <a:avLst/>
            <a:gdLst>
              <a:gd name="connsiteX0" fmla="*/ 0 w 565546"/>
              <a:gd name="connsiteY0" fmla="*/ 282773 h 565546"/>
              <a:gd name="connsiteX1" fmla="*/ 282773 w 565546"/>
              <a:gd name="connsiteY1" fmla="*/ 0 h 565546"/>
              <a:gd name="connsiteX2" fmla="*/ 565546 w 565546"/>
              <a:gd name="connsiteY2" fmla="*/ 282773 h 565546"/>
              <a:gd name="connsiteX3" fmla="*/ 282773 w 565546"/>
              <a:gd name="connsiteY3" fmla="*/ 565546 h 565546"/>
              <a:gd name="connsiteX4" fmla="*/ 0 w 565546"/>
              <a:gd name="connsiteY4" fmla="*/ 282773 h 565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46" h="565546">
                <a:moveTo>
                  <a:pt x="0" y="282773"/>
                </a:moveTo>
                <a:cubicBezTo>
                  <a:pt x="0" y="126602"/>
                  <a:pt x="126602" y="0"/>
                  <a:pt x="282773" y="0"/>
                </a:cubicBezTo>
                <a:cubicBezTo>
                  <a:pt x="438944" y="0"/>
                  <a:pt x="565546" y="126602"/>
                  <a:pt x="565546" y="282773"/>
                </a:cubicBezTo>
                <a:cubicBezTo>
                  <a:pt x="565546" y="438944"/>
                  <a:pt x="438944" y="565546"/>
                  <a:pt x="282773" y="565546"/>
                </a:cubicBezTo>
                <a:cubicBezTo>
                  <a:pt x="126602" y="565546"/>
                  <a:pt x="0" y="438944"/>
                  <a:pt x="0" y="282773"/>
                </a:cubicBezTo>
                <a:close/>
              </a:path>
            </a:pathLst>
          </a:custGeom>
          <a:solidFill>
            <a:srgbClr val="FFC000"/>
          </a:solidFill>
          <a:ln w="25400">
            <a:noFill/>
          </a:ln>
          <a:effectLst>
            <a:outerShdw sx="1000" sy="1000" algn="ctr" rotWithShape="0">
              <a:prstClr val="black"/>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222250">
              <a:lnSpc>
                <a:spcPct val="90000"/>
              </a:lnSpc>
              <a:spcBef>
                <a:spcPct val="0"/>
              </a:spcBef>
              <a:spcAft>
                <a:spcPct val="35000"/>
              </a:spcAft>
            </a:pPr>
            <a:endParaRPr lang="ru-RU" sz="1000" dirty="0">
              <a:solidFill>
                <a:srgbClr val="FFFFFF"/>
              </a:solidFill>
              <a:latin typeface="Oswald Light" pitchFamily="2" charset="-52"/>
              <a:ea typeface="VTB Group Cond Book" panose="020B0506050504020204" pitchFamily="34" charset="-52"/>
            </a:endParaRPr>
          </a:p>
        </p:txBody>
      </p:sp>
      <p:sp>
        <p:nvSpPr>
          <p:cNvPr id="13" name="Полилиния: фигура 92">
            <a:extLst>
              <a:ext uri="{FF2B5EF4-FFF2-40B4-BE49-F238E27FC236}">
                <a16:creationId xmlns:a16="http://schemas.microsoft.com/office/drawing/2014/main" id="{47DD7E63-C67E-69C2-5F42-C29B5BA3462C}"/>
              </a:ext>
            </a:extLst>
          </p:cNvPr>
          <p:cNvSpPr/>
          <p:nvPr userDrawn="1"/>
        </p:nvSpPr>
        <p:spPr>
          <a:xfrm rot="5400000">
            <a:off x="7696576" y="3427987"/>
            <a:ext cx="688917" cy="688913"/>
          </a:xfrm>
          <a:custGeom>
            <a:avLst/>
            <a:gdLst>
              <a:gd name="connsiteX0" fmla="*/ 0 w 565546"/>
              <a:gd name="connsiteY0" fmla="*/ 282773 h 565546"/>
              <a:gd name="connsiteX1" fmla="*/ 282773 w 565546"/>
              <a:gd name="connsiteY1" fmla="*/ 0 h 565546"/>
              <a:gd name="connsiteX2" fmla="*/ 565546 w 565546"/>
              <a:gd name="connsiteY2" fmla="*/ 282773 h 565546"/>
              <a:gd name="connsiteX3" fmla="*/ 282773 w 565546"/>
              <a:gd name="connsiteY3" fmla="*/ 565546 h 565546"/>
              <a:gd name="connsiteX4" fmla="*/ 0 w 565546"/>
              <a:gd name="connsiteY4" fmla="*/ 282773 h 565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46" h="565546">
                <a:moveTo>
                  <a:pt x="0" y="282773"/>
                </a:moveTo>
                <a:cubicBezTo>
                  <a:pt x="0" y="126602"/>
                  <a:pt x="126602" y="0"/>
                  <a:pt x="282773" y="0"/>
                </a:cubicBezTo>
                <a:cubicBezTo>
                  <a:pt x="438944" y="0"/>
                  <a:pt x="565546" y="126602"/>
                  <a:pt x="565546" y="282773"/>
                </a:cubicBezTo>
                <a:cubicBezTo>
                  <a:pt x="565546" y="438944"/>
                  <a:pt x="438944" y="565546"/>
                  <a:pt x="282773" y="565546"/>
                </a:cubicBezTo>
                <a:cubicBezTo>
                  <a:pt x="126602" y="565546"/>
                  <a:pt x="0" y="438944"/>
                  <a:pt x="0" y="282773"/>
                </a:cubicBezTo>
                <a:close/>
              </a:path>
            </a:pathLst>
          </a:custGeom>
          <a:solidFill>
            <a:srgbClr val="FFC000"/>
          </a:solidFill>
          <a:ln w="25400">
            <a:noFill/>
          </a:ln>
          <a:effectLst>
            <a:outerShdw sx="1000" sy="1000" algn="ctr" rotWithShape="0">
              <a:prstClr val="black"/>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222250">
              <a:lnSpc>
                <a:spcPct val="90000"/>
              </a:lnSpc>
              <a:spcBef>
                <a:spcPct val="0"/>
              </a:spcBef>
              <a:spcAft>
                <a:spcPct val="35000"/>
              </a:spcAft>
            </a:pPr>
            <a:endParaRPr lang="ru-RU" sz="1000" dirty="0">
              <a:solidFill>
                <a:srgbClr val="FFFFFF"/>
              </a:solidFill>
              <a:latin typeface="Oswald Light" pitchFamily="2" charset="-52"/>
              <a:ea typeface="VTB Group Cond Book" panose="020B0506050504020204" pitchFamily="34" charset="-52"/>
            </a:endParaRPr>
          </a:p>
        </p:txBody>
      </p:sp>
      <p:sp>
        <p:nvSpPr>
          <p:cNvPr id="16" name="Текст 17">
            <a:extLst>
              <a:ext uri="{FF2B5EF4-FFF2-40B4-BE49-F238E27FC236}">
                <a16:creationId xmlns:a16="http://schemas.microsoft.com/office/drawing/2014/main" id="{771059B9-8E6C-794C-A96E-C3438E5141FB}"/>
              </a:ext>
            </a:extLst>
          </p:cNvPr>
          <p:cNvSpPr>
            <a:spLocks noGrp="1"/>
          </p:cNvSpPr>
          <p:nvPr>
            <p:ph type="body" sz="quarter" idx="11"/>
          </p:nvPr>
        </p:nvSpPr>
        <p:spPr>
          <a:xfrm>
            <a:off x="4298544" y="3473322"/>
            <a:ext cx="3440258" cy="443000"/>
          </a:xfrm>
        </p:spPr>
        <p:txBody>
          <a:bodyPr>
            <a:noAutofit/>
          </a:bodyPr>
          <a:lstStyle>
            <a:lvl1pPr marL="0" indent="0" algn="ctr">
              <a:spcBef>
                <a:spcPts val="0"/>
              </a:spcBef>
              <a:buNone/>
              <a:defRPr sz="2000">
                <a:solidFill>
                  <a:schemeClr val="tx2"/>
                </a:solidFill>
                <a:latin typeface="Poppins SemiBold" panose="00000700000000000000" pitchFamily="2" charset="0"/>
                <a:cs typeface="Poppins SemiBold" panose="000007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38" name="Текст 17">
            <a:extLst>
              <a:ext uri="{FF2B5EF4-FFF2-40B4-BE49-F238E27FC236}">
                <a16:creationId xmlns:a16="http://schemas.microsoft.com/office/drawing/2014/main" id="{31CA3133-3D47-9A1A-984F-515C68A79E5E}"/>
              </a:ext>
            </a:extLst>
          </p:cNvPr>
          <p:cNvSpPr>
            <a:spLocks noGrp="1"/>
          </p:cNvSpPr>
          <p:nvPr>
            <p:ph type="body" sz="quarter" idx="12"/>
          </p:nvPr>
        </p:nvSpPr>
        <p:spPr>
          <a:xfrm>
            <a:off x="898934" y="2051371"/>
            <a:ext cx="3440258" cy="315984"/>
          </a:xfrm>
        </p:spPr>
        <p:txBody>
          <a:bodyPr>
            <a:spAutoFit/>
          </a:bodyPr>
          <a:lstStyle>
            <a:lvl1pPr marL="0" indent="0" algn="r">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39" name="Текст 17">
            <a:extLst>
              <a:ext uri="{FF2B5EF4-FFF2-40B4-BE49-F238E27FC236}">
                <a16:creationId xmlns:a16="http://schemas.microsoft.com/office/drawing/2014/main" id="{670199D2-572F-FD89-170B-5BAE00919126}"/>
              </a:ext>
            </a:extLst>
          </p:cNvPr>
          <p:cNvSpPr>
            <a:spLocks noGrp="1"/>
          </p:cNvSpPr>
          <p:nvPr>
            <p:ph type="body" sz="quarter" idx="13"/>
          </p:nvPr>
        </p:nvSpPr>
        <p:spPr>
          <a:xfrm>
            <a:off x="218897" y="3478139"/>
            <a:ext cx="3440258" cy="315984"/>
          </a:xfrm>
        </p:spPr>
        <p:txBody>
          <a:bodyPr>
            <a:spAutoFit/>
          </a:bodyPr>
          <a:lstStyle>
            <a:lvl1pPr marL="0" indent="0" algn="r">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40" name="Текст 17">
            <a:extLst>
              <a:ext uri="{FF2B5EF4-FFF2-40B4-BE49-F238E27FC236}">
                <a16:creationId xmlns:a16="http://schemas.microsoft.com/office/drawing/2014/main" id="{29620166-1E91-5C91-7708-9C983120F798}"/>
              </a:ext>
            </a:extLst>
          </p:cNvPr>
          <p:cNvSpPr>
            <a:spLocks noGrp="1"/>
          </p:cNvSpPr>
          <p:nvPr>
            <p:ph type="body" sz="quarter" idx="14"/>
          </p:nvPr>
        </p:nvSpPr>
        <p:spPr>
          <a:xfrm>
            <a:off x="565540" y="5182726"/>
            <a:ext cx="3440258" cy="315984"/>
          </a:xfrm>
        </p:spPr>
        <p:txBody>
          <a:bodyPr>
            <a:spAutoFit/>
          </a:bodyPr>
          <a:lstStyle>
            <a:lvl1pPr marL="0" indent="0" algn="r">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41" name="Текст 17">
            <a:extLst>
              <a:ext uri="{FF2B5EF4-FFF2-40B4-BE49-F238E27FC236}">
                <a16:creationId xmlns:a16="http://schemas.microsoft.com/office/drawing/2014/main" id="{D24B2797-AD35-F57A-7ED0-7C5CCE93E841}"/>
              </a:ext>
            </a:extLst>
          </p:cNvPr>
          <p:cNvSpPr>
            <a:spLocks noGrp="1"/>
          </p:cNvSpPr>
          <p:nvPr>
            <p:ph type="body" sz="quarter" idx="15"/>
          </p:nvPr>
        </p:nvSpPr>
        <p:spPr>
          <a:xfrm>
            <a:off x="7696578" y="2051371"/>
            <a:ext cx="3440258" cy="315984"/>
          </a:xfrm>
        </p:spPr>
        <p:txBody>
          <a:bodyPr>
            <a:spAutoFit/>
          </a:bodyPr>
          <a:lstStyle>
            <a:lvl1pPr marL="0" indent="0" algn="l">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42" name="Текст 17">
            <a:extLst>
              <a:ext uri="{FF2B5EF4-FFF2-40B4-BE49-F238E27FC236}">
                <a16:creationId xmlns:a16="http://schemas.microsoft.com/office/drawing/2014/main" id="{ED204A46-98B1-48CF-9F8E-B4CE083D9669}"/>
              </a:ext>
            </a:extLst>
          </p:cNvPr>
          <p:cNvSpPr>
            <a:spLocks noGrp="1"/>
          </p:cNvSpPr>
          <p:nvPr>
            <p:ph type="body" sz="quarter" idx="16"/>
          </p:nvPr>
        </p:nvSpPr>
        <p:spPr>
          <a:xfrm>
            <a:off x="8385491" y="3478139"/>
            <a:ext cx="3440258" cy="315984"/>
          </a:xfrm>
        </p:spPr>
        <p:txBody>
          <a:bodyPr>
            <a:spAutoFit/>
          </a:bodyPr>
          <a:lstStyle>
            <a:lvl1pPr marL="0" indent="0" algn="l">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43" name="Текст 17">
            <a:extLst>
              <a:ext uri="{FF2B5EF4-FFF2-40B4-BE49-F238E27FC236}">
                <a16:creationId xmlns:a16="http://schemas.microsoft.com/office/drawing/2014/main" id="{CBB2C0E7-F7E6-9B3A-0FF9-18B05F6DF107}"/>
              </a:ext>
            </a:extLst>
          </p:cNvPr>
          <p:cNvSpPr>
            <a:spLocks noGrp="1"/>
          </p:cNvSpPr>
          <p:nvPr>
            <p:ph type="body" sz="quarter" idx="17"/>
          </p:nvPr>
        </p:nvSpPr>
        <p:spPr>
          <a:xfrm>
            <a:off x="8041034" y="5182726"/>
            <a:ext cx="3440258" cy="315984"/>
          </a:xfrm>
        </p:spPr>
        <p:txBody>
          <a:bodyPr>
            <a:spAutoFit/>
          </a:bodyPr>
          <a:lstStyle>
            <a:lvl1pPr marL="0" indent="0" algn="l">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44" name="Текст 17">
            <a:extLst>
              <a:ext uri="{FF2B5EF4-FFF2-40B4-BE49-F238E27FC236}">
                <a16:creationId xmlns:a16="http://schemas.microsoft.com/office/drawing/2014/main" id="{B77EA78E-0D58-BBC7-7B2C-838A45A69DEC}"/>
              </a:ext>
            </a:extLst>
          </p:cNvPr>
          <p:cNvSpPr>
            <a:spLocks noGrp="1"/>
          </p:cNvSpPr>
          <p:nvPr>
            <p:ph type="body" sz="quarter" idx="18"/>
          </p:nvPr>
        </p:nvSpPr>
        <p:spPr>
          <a:xfrm>
            <a:off x="6561911" y="6127217"/>
            <a:ext cx="3440258" cy="315984"/>
          </a:xfrm>
        </p:spPr>
        <p:txBody>
          <a:bodyPr>
            <a:spAutoFit/>
          </a:bodyPr>
          <a:lstStyle>
            <a:lvl1pPr marL="0" indent="0" algn="l">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Tree>
    <p:extLst>
      <p:ext uri="{BB962C8B-B14F-4D97-AF65-F5344CB8AC3E}">
        <p14:creationId xmlns:p14="http://schemas.microsoft.com/office/powerpoint/2010/main" val="1731960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контакты 1">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CAA33D-8554-9BBA-D458-A373FB6053E2}"/>
              </a:ext>
            </a:extLst>
          </p:cNvPr>
          <p:cNvSpPr>
            <a:spLocks noGrp="1"/>
          </p:cNvSpPr>
          <p:nvPr>
            <p:ph type="title"/>
          </p:nvPr>
        </p:nvSpPr>
        <p:spPr>
          <a:xfrm>
            <a:off x="291662" y="984657"/>
            <a:ext cx="6377362" cy="646331"/>
          </a:xfrm>
          <a:prstGeom prst="rect">
            <a:avLst/>
          </a:prstGeom>
        </p:spPr>
        <p:txBody>
          <a:bodyPr/>
          <a:lstStyle/>
          <a:p>
            <a:r>
              <a:rPr lang="ru-RU"/>
              <a:t>Образец заголовка</a:t>
            </a:r>
            <a:endParaRPr lang="en-US"/>
          </a:p>
        </p:txBody>
      </p:sp>
      <p:sp>
        <p:nvSpPr>
          <p:cNvPr id="3" name="Текст 17">
            <a:extLst>
              <a:ext uri="{FF2B5EF4-FFF2-40B4-BE49-F238E27FC236}">
                <a16:creationId xmlns:a16="http://schemas.microsoft.com/office/drawing/2014/main" id="{7CF94CCE-77AB-D951-E2A0-AC0D0EDF4863}"/>
              </a:ext>
            </a:extLst>
          </p:cNvPr>
          <p:cNvSpPr>
            <a:spLocks noGrp="1"/>
          </p:cNvSpPr>
          <p:nvPr>
            <p:ph type="body" sz="quarter" idx="11"/>
          </p:nvPr>
        </p:nvSpPr>
        <p:spPr>
          <a:xfrm>
            <a:off x="1272116" y="2966493"/>
            <a:ext cx="2201262"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4" name="Текст 17">
            <a:extLst>
              <a:ext uri="{FF2B5EF4-FFF2-40B4-BE49-F238E27FC236}">
                <a16:creationId xmlns:a16="http://schemas.microsoft.com/office/drawing/2014/main" id="{58122823-E81A-47A0-CC76-0572CED2ABFE}"/>
              </a:ext>
            </a:extLst>
          </p:cNvPr>
          <p:cNvSpPr>
            <a:spLocks noGrp="1"/>
          </p:cNvSpPr>
          <p:nvPr>
            <p:ph type="body" sz="quarter" idx="28"/>
          </p:nvPr>
        </p:nvSpPr>
        <p:spPr>
          <a:xfrm>
            <a:off x="1272116" y="4009300"/>
            <a:ext cx="2201262"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5" name="Текст 17">
            <a:extLst>
              <a:ext uri="{FF2B5EF4-FFF2-40B4-BE49-F238E27FC236}">
                <a16:creationId xmlns:a16="http://schemas.microsoft.com/office/drawing/2014/main" id="{62EA56DE-B3B3-330A-592A-AA5E59D643BC}"/>
              </a:ext>
            </a:extLst>
          </p:cNvPr>
          <p:cNvSpPr>
            <a:spLocks noGrp="1"/>
          </p:cNvSpPr>
          <p:nvPr>
            <p:ph type="body" sz="quarter" idx="30"/>
          </p:nvPr>
        </p:nvSpPr>
        <p:spPr>
          <a:xfrm>
            <a:off x="1272116" y="5052107"/>
            <a:ext cx="2201262"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6" name="Овал 5">
            <a:extLst>
              <a:ext uri="{FF2B5EF4-FFF2-40B4-BE49-F238E27FC236}">
                <a16:creationId xmlns:a16="http://schemas.microsoft.com/office/drawing/2014/main" id="{35531991-9BBD-01AC-F961-BCAD103E0CBC}"/>
              </a:ext>
            </a:extLst>
          </p:cNvPr>
          <p:cNvSpPr/>
          <p:nvPr userDrawn="1"/>
        </p:nvSpPr>
        <p:spPr>
          <a:xfrm rot="8990495">
            <a:off x="8658159" y="-1262949"/>
            <a:ext cx="6181854" cy="6140220"/>
          </a:xfrm>
          <a:prstGeom prst="ellipse">
            <a:avLst/>
          </a:prstGeom>
          <a:noFill/>
          <a:ln w="393700">
            <a:gradFill>
              <a:gsLst>
                <a:gs pos="64529">
                  <a:srgbClr val="010101"/>
                </a:gs>
                <a:gs pos="21000">
                  <a:srgbClr val="00AEEF"/>
                </a:gs>
                <a:gs pos="0">
                  <a:srgbClr val="010101"/>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Рисунок 12">
            <a:extLst>
              <a:ext uri="{FF2B5EF4-FFF2-40B4-BE49-F238E27FC236}">
                <a16:creationId xmlns:a16="http://schemas.microsoft.com/office/drawing/2014/main" id="{330B74FD-8ADE-A25B-C19E-EB0F1492F862}"/>
              </a:ext>
            </a:extLst>
          </p:cNvPr>
          <p:cNvSpPr>
            <a:spLocks noGrp="1"/>
          </p:cNvSpPr>
          <p:nvPr>
            <p:ph type="pic" sz="quarter" idx="35"/>
          </p:nvPr>
        </p:nvSpPr>
        <p:spPr>
          <a:xfrm>
            <a:off x="6370638" y="1208405"/>
            <a:ext cx="3544887" cy="4778375"/>
          </a:xfrm>
          <a:prstGeom prst="roundRect">
            <a:avLst>
              <a:gd name="adj" fmla="val 8642"/>
            </a:avLst>
          </a:prstGeom>
          <a:pattFill prst="pct5">
            <a:fgClr>
              <a:srgbClr val="000000"/>
            </a:fgClr>
            <a:bgClr>
              <a:schemeClr val="bg1"/>
            </a:bgClr>
          </a:pattFill>
          <a:ln w="19050">
            <a:solidFill>
              <a:srgbClr val="93E3FF"/>
            </a:solidFill>
          </a:ln>
        </p:spPr>
        <p:txBody>
          <a:bodyPr/>
          <a:lstStyle/>
          <a:p>
            <a:endParaRPr lang="en-US"/>
          </a:p>
        </p:txBody>
      </p:sp>
      <p:sp>
        <p:nvSpPr>
          <p:cNvPr id="10" name="Подзаголовок 2">
            <a:extLst>
              <a:ext uri="{FF2B5EF4-FFF2-40B4-BE49-F238E27FC236}">
                <a16:creationId xmlns:a16="http://schemas.microsoft.com/office/drawing/2014/main" id="{C3C2226A-2D9A-2EF9-44C2-EABFA804AC86}"/>
              </a:ext>
            </a:extLst>
          </p:cNvPr>
          <p:cNvSpPr>
            <a:spLocks noGrp="1"/>
          </p:cNvSpPr>
          <p:nvPr>
            <p:ph type="subTitle" idx="1"/>
          </p:nvPr>
        </p:nvSpPr>
        <p:spPr>
          <a:xfrm>
            <a:off x="302172" y="1823030"/>
            <a:ext cx="5590946" cy="313932"/>
          </a:xfrm>
        </p:spPr>
        <p:txBody>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Tree>
    <p:extLst>
      <p:ext uri="{BB962C8B-B14F-4D97-AF65-F5344CB8AC3E}">
        <p14:creationId xmlns:p14="http://schemas.microsoft.com/office/powerpoint/2010/main" val="32590205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контакты 2">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482113-ECDB-FFDF-9F41-E6AADEB02151}"/>
              </a:ext>
            </a:extLst>
          </p:cNvPr>
          <p:cNvSpPr>
            <a:spLocks noGrp="1"/>
          </p:cNvSpPr>
          <p:nvPr>
            <p:ph type="title"/>
          </p:nvPr>
        </p:nvSpPr>
        <p:spPr>
          <a:xfrm>
            <a:off x="291662" y="984657"/>
            <a:ext cx="10515600" cy="646331"/>
          </a:xfrm>
          <a:prstGeom prst="rect">
            <a:avLst/>
          </a:prstGeom>
        </p:spPr>
        <p:txBody>
          <a:bodyPr/>
          <a:lstStyle/>
          <a:p>
            <a:r>
              <a:rPr lang="ru-RU"/>
              <a:t>Образец заголовка</a:t>
            </a:r>
            <a:endParaRPr lang="en-US"/>
          </a:p>
        </p:txBody>
      </p:sp>
      <p:sp>
        <p:nvSpPr>
          <p:cNvPr id="6" name="Текст 37">
            <a:extLst>
              <a:ext uri="{FF2B5EF4-FFF2-40B4-BE49-F238E27FC236}">
                <a16:creationId xmlns:a16="http://schemas.microsoft.com/office/drawing/2014/main" id="{89EC5EDE-F550-C643-B0C7-A6824586F516}"/>
              </a:ext>
            </a:extLst>
          </p:cNvPr>
          <p:cNvSpPr>
            <a:spLocks noGrp="1"/>
          </p:cNvSpPr>
          <p:nvPr>
            <p:ph type="body" sz="quarter" idx="24"/>
          </p:nvPr>
        </p:nvSpPr>
        <p:spPr>
          <a:xfrm>
            <a:off x="29166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7" name="Текст 17">
            <a:extLst>
              <a:ext uri="{FF2B5EF4-FFF2-40B4-BE49-F238E27FC236}">
                <a16:creationId xmlns:a16="http://schemas.microsoft.com/office/drawing/2014/main" id="{AE7D9636-5172-098F-994A-F2816847BFF6}"/>
              </a:ext>
            </a:extLst>
          </p:cNvPr>
          <p:cNvSpPr>
            <a:spLocks noGrp="1"/>
          </p:cNvSpPr>
          <p:nvPr>
            <p:ph type="body" sz="quarter" idx="28"/>
          </p:nvPr>
        </p:nvSpPr>
        <p:spPr>
          <a:xfrm>
            <a:off x="1193666" y="4127657"/>
            <a:ext cx="2201262" cy="343940"/>
          </a:xfrm>
        </p:spPr>
        <p:txBody>
          <a:bodyPr>
            <a:spAutoFit/>
          </a:bodyPr>
          <a:lstStyle>
            <a:lvl1pPr marL="0" indent="0">
              <a:spcBef>
                <a:spcPts val="0"/>
              </a:spcBef>
              <a:buNone/>
              <a:defRPr sz="18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8" name="Текст 17">
            <a:extLst>
              <a:ext uri="{FF2B5EF4-FFF2-40B4-BE49-F238E27FC236}">
                <a16:creationId xmlns:a16="http://schemas.microsoft.com/office/drawing/2014/main" id="{3E8029AE-C7FC-58CE-0CEE-FB7BE5157291}"/>
              </a:ext>
            </a:extLst>
          </p:cNvPr>
          <p:cNvSpPr>
            <a:spLocks noGrp="1"/>
          </p:cNvSpPr>
          <p:nvPr>
            <p:ph type="body" sz="quarter" idx="30"/>
          </p:nvPr>
        </p:nvSpPr>
        <p:spPr>
          <a:xfrm>
            <a:off x="1193666" y="5170464"/>
            <a:ext cx="2201262" cy="343940"/>
          </a:xfrm>
        </p:spPr>
        <p:txBody>
          <a:bodyPr>
            <a:spAutoFit/>
          </a:bodyPr>
          <a:lstStyle>
            <a:lvl1pPr marL="0" indent="0">
              <a:spcBef>
                <a:spcPts val="0"/>
              </a:spcBef>
              <a:buNone/>
              <a:defRPr sz="18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2" name="Рисунок 11">
            <a:extLst>
              <a:ext uri="{FF2B5EF4-FFF2-40B4-BE49-F238E27FC236}">
                <a16:creationId xmlns:a16="http://schemas.microsoft.com/office/drawing/2014/main" id="{9A27C23D-6CCA-6301-F262-CE5D66555AF0}"/>
              </a:ext>
            </a:extLst>
          </p:cNvPr>
          <p:cNvSpPr>
            <a:spLocks noGrp="1"/>
          </p:cNvSpPr>
          <p:nvPr>
            <p:ph type="pic" sz="quarter" idx="31"/>
          </p:nvPr>
        </p:nvSpPr>
        <p:spPr>
          <a:xfrm>
            <a:off x="5905501" y="572608"/>
            <a:ext cx="5574978" cy="5482061"/>
          </a:xfrm>
          <a:prstGeom prst="ellipse">
            <a:avLst/>
          </a:prstGeom>
          <a:pattFill prst="pct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2077441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объекта по центру 1">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8D823A-DFAF-DE8F-845D-63DF43442DC3}"/>
              </a:ext>
            </a:extLst>
          </p:cNvPr>
          <p:cNvSpPr>
            <a:spLocks noGrp="1"/>
          </p:cNvSpPr>
          <p:nvPr>
            <p:ph type="title"/>
          </p:nvPr>
        </p:nvSpPr>
        <p:spPr>
          <a:xfrm>
            <a:off x="838200" y="1632839"/>
            <a:ext cx="10515600" cy="646331"/>
          </a:xfrm>
          <a:prstGeom prst="rect">
            <a:avLst/>
          </a:prstGeom>
        </p:spPr>
        <p:txBody>
          <a:bodyPr/>
          <a:lstStyle>
            <a:lvl1pPr algn="ctr">
              <a:defRPr/>
            </a:lvl1pPr>
          </a:lstStyle>
          <a:p>
            <a:r>
              <a:rPr lang="ru-RU"/>
              <a:t>Образец заголовка</a:t>
            </a:r>
            <a:endParaRPr lang="en-US"/>
          </a:p>
        </p:txBody>
      </p:sp>
      <p:sp>
        <p:nvSpPr>
          <p:cNvPr id="5" name="Текст 28">
            <a:extLst>
              <a:ext uri="{FF2B5EF4-FFF2-40B4-BE49-F238E27FC236}">
                <a16:creationId xmlns:a16="http://schemas.microsoft.com/office/drawing/2014/main" id="{A0C537E9-374E-2B98-587B-20ADFA948413}"/>
              </a:ext>
            </a:extLst>
          </p:cNvPr>
          <p:cNvSpPr>
            <a:spLocks noGrp="1"/>
          </p:cNvSpPr>
          <p:nvPr>
            <p:ph type="body" sz="quarter" idx="19"/>
          </p:nvPr>
        </p:nvSpPr>
        <p:spPr>
          <a:xfrm>
            <a:off x="5126311" y="1007341"/>
            <a:ext cx="1939378" cy="315984"/>
          </a:xfrm>
          <a:noFill/>
        </p:spPr>
        <p:txBody>
          <a:bodyPr wrap="square">
            <a:spAutoFit/>
          </a:bodyPr>
          <a:lstStyle>
            <a:lvl1pPr marL="0" indent="0" algn="ctr">
              <a:spcBef>
                <a:spcPts val="0"/>
              </a:spcBef>
              <a:buNone/>
              <a:defRPr lang="ru-RU" sz="1600" b="0" i="0" smtClean="0">
                <a:solidFill>
                  <a:schemeClr val="bg1"/>
                </a:solidFill>
                <a:effectLst/>
                <a:latin typeface="Poppins Light" panose="00000400000000000000" pitchFamily="2" charset="0"/>
                <a:cs typeface="Poppins Light" panose="00000400000000000000" pitchFamily="2" charset="0"/>
              </a:defRPr>
            </a:lvl1pPr>
            <a:lvl2pPr>
              <a:defRPr lang="ru-RU" sz="1800" smtClean="0"/>
            </a:lvl2pPr>
            <a:lvl3pPr>
              <a:defRPr lang="ru-RU" sz="1800" smtClean="0"/>
            </a:lvl3pPr>
            <a:lvl4pPr>
              <a:defRPr lang="ru-RU" smtClean="0"/>
            </a:lvl4pPr>
            <a:lvl5pPr>
              <a:defRPr lang="en-US"/>
            </a:lvl5pPr>
          </a:lstStyle>
          <a:p>
            <a:pPr marL="0" lvl="0"/>
            <a:endParaRPr lang="en-US" dirty="0"/>
          </a:p>
        </p:txBody>
      </p:sp>
      <p:sp>
        <p:nvSpPr>
          <p:cNvPr id="6" name="Прямоугольник: скругленные углы 5">
            <a:extLst>
              <a:ext uri="{FF2B5EF4-FFF2-40B4-BE49-F238E27FC236}">
                <a16:creationId xmlns:a16="http://schemas.microsoft.com/office/drawing/2014/main" id="{FFD13737-7014-2BF3-9641-51C1D1CF5104}"/>
              </a:ext>
            </a:extLst>
          </p:cNvPr>
          <p:cNvSpPr/>
          <p:nvPr userDrawn="1"/>
        </p:nvSpPr>
        <p:spPr>
          <a:xfrm>
            <a:off x="8494931" y="2805545"/>
            <a:ext cx="2805545" cy="3241964"/>
          </a:xfrm>
          <a:prstGeom prst="roundRect">
            <a:avLst>
              <a:gd name="adj" fmla="val 10298"/>
            </a:avLst>
          </a:prstGeom>
          <a:solidFill>
            <a:srgbClr val="010101">
              <a:alpha val="23000"/>
            </a:srgbClr>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Прямоугольник: скругленные углы 6">
            <a:extLst>
              <a:ext uri="{FF2B5EF4-FFF2-40B4-BE49-F238E27FC236}">
                <a16:creationId xmlns:a16="http://schemas.microsoft.com/office/drawing/2014/main" id="{610145AF-3787-83FA-5712-8FE2D0F09C5E}"/>
              </a:ext>
            </a:extLst>
          </p:cNvPr>
          <p:cNvSpPr/>
          <p:nvPr userDrawn="1"/>
        </p:nvSpPr>
        <p:spPr>
          <a:xfrm>
            <a:off x="4693227" y="2805545"/>
            <a:ext cx="2805545" cy="3241964"/>
          </a:xfrm>
          <a:prstGeom prst="roundRect">
            <a:avLst>
              <a:gd name="adj" fmla="val 10298"/>
            </a:avLst>
          </a:prstGeom>
          <a:solidFill>
            <a:srgbClr val="010101">
              <a:alpha val="23000"/>
            </a:srgbClr>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Прямоугольник: скругленные углы 7">
            <a:extLst>
              <a:ext uri="{FF2B5EF4-FFF2-40B4-BE49-F238E27FC236}">
                <a16:creationId xmlns:a16="http://schemas.microsoft.com/office/drawing/2014/main" id="{81C041E9-03B8-BF61-9BCF-953AE3615DA0}"/>
              </a:ext>
            </a:extLst>
          </p:cNvPr>
          <p:cNvSpPr/>
          <p:nvPr userDrawn="1"/>
        </p:nvSpPr>
        <p:spPr>
          <a:xfrm>
            <a:off x="891524" y="2805545"/>
            <a:ext cx="2805545" cy="3241964"/>
          </a:xfrm>
          <a:prstGeom prst="roundRect">
            <a:avLst>
              <a:gd name="adj" fmla="val 10298"/>
            </a:avLst>
          </a:prstGeom>
          <a:solidFill>
            <a:srgbClr val="010101">
              <a:alpha val="23000"/>
            </a:srgbClr>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Текст 17">
            <a:extLst>
              <a:ext uri="{FF2B5EF4-FFF2-40B4-BE49-F238E27FC236}">
                <a16:creationId xmlns:a16="http://schemas.microsoft.com/office/drawing/2014/main" id="{31394622-BA89-9D1E-C93C-92FBEDE129FF}"/>
              </a:ext>
            </a:extLst>
          </p:cNvPr>
          <p:cNvSpPr>
            <a:spLocks noGrp="1"/>
          </p:cNvSpPr>
          <p:nvPr>
            <p:ph type="body" sz="quarter" idx="11"/>
          </p:nvPr>
        </p:nvSpPr>
        <p:spPr>
          <a:xfrm>
            <a:off x="1147739" y="4292301"/>
            <a:ext cx="2293110" cy="343940"/>
          </a:xfrm>
        </p:spPr>
        <p:txBody>
          <a:bodyPr>
            <a:spAutoFit/>
          </a:bodyPr>
          <a:lstStyle>
            <a:lvl1pPr marL="0" indent="0" algn="ctr">
              <a:spcBef>
                <a:spcPts val="0"/>
              </a:spcBef>
              <a:buNone/>
              <a:defRPr sz="18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0" name="Текст 17">
            <a:extLst>
              <a:ext uri="{FF2B5EF4-FFF2-40B4-BE49-F238E27FC236}">
                <a16:creationId xmlns:a16="http://schemas.microsoft.com/office/drawing/2014/main" id="{EEF75CBD-8095-D517-9403-C953102C5141}"/>
              </a:ext>
            </a:extLst>
          </p:cNvPr>
          <p:cNvSpPr>
            <a:spLocks noGrp="1"/>
          </p:cNvSpPr>
          <p:nvPr>
            <p:ph type="body" sz="quarter" idx="28"/>
          </p:nvPr>
        </p:nvSpPr>
        <p:spPr>
          <a:xfrm>
            <a:off x="4949443" y="4292301"/>
            <a:ext cx="2293110" cy="343940"/>
          </a:xfrm>
        </p:spPr>
        <p:txBody>
          <a:bodyPr>
            <a:spAutoFit/>
          </a:bodyPr>
          <a:lstStyle>
            <a:lvl1pPr marL="0" indent="0" algn="ctr">
              <a:spcBef>
                <a:spcPts val="0"/>
              </a:spcBef>
              <a:buNone/>
              <a:defRPr sz="18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1" name="Текст 17">
            <a:extLst>
              <a:ext uri="{FF2B5EF4-FFF2-40B4-BE49-F238E27FC236}">
                <a16:creationId xmlns:a16="http://schemas.microsoft.com/office/drawing/2014/main" id="{EB8D69B7-8B83-F263-2342-3783249BCE50}"/>
              </a:ext>
            </a:extLst>
          </p:cNvPr>
          <p:cNvSpPr>
            <a:spLocks noGrp="1"/>
          </p:cNvSpPr>
          <p:nvPr>
            <p:ph type="body" sz="quarter" idx="29"/>
          </p:nvPr>
        </p:nvSpPr>
        <p:spPr>
          <a:xfrm>
            <a:off x="8751147" y="4292301"/>
            <a:ext cx="2293110" cy="343940"/>
          </a:xfrm>
        </p:spPr>
        <p:txBody>
          <a:bodyPr>
            <a:spAutoFit/>
          </a:bodyPr>
          <a:lstStyle>
            <a:lvl1pPr marL="0" indent="0" algn="ctr">
              <a:spcBef>
                <a:spcPts val="0"/>
              </a:spcBef>
              <a:buNone/>
              <a:defRPr sz="18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Tree>
    <p:extLst>
      <p:ext uri="{BB962C8B-B14F-4D97-AF65-F5344CB8AC3E}">
        <p14:creationId xmlns:p14="http://schemas.microsoft.com/office/powerpoint/2010/main" val="26972032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объекта по центру 2">
    <p:spTree>
      <p:nvGrpSpPr>
        <p:cNvPr id="1" name=""/>
        <p:cNvGrpSpPr/>
        <p:nvPr/>
      </p:nvGrpSpPr>
      <p:grpSpPr>
        <a:xfrm>
          <a:off x="0" y="0"/>
          <a:ext cx="0" cy="0"/>
          <a:chOff x="0" y="0"/>
          <a:chExt cx="0" cy="0"/>
        </a:xfrm>
      </p:grpSpPr>
      <p:sp>
        <p:nvSpPr>
          <p:cNvPr id="3" name="Текст 37">
            <a:extLst>
              <a:ext uri="{FF2B5EF4-FFF2-40B4-BE49-F238E27FC236}">
                <a16:creationId xmlns:a16="http://schemas.microsoft.com/office/drawing/2014/main" id="{1CFB1416-0231-B8DD-D138-37C86D69DCB6}"/>
              </a:ext>
            </a:extLst>
          </p:cNvPr>
          <p:cNvSpPr>
            <a:spLocks noGrp="1"/>
          </p:cNvSpPr>
          <p:nvPr>
            <p:ph type="body" sz="quarter" idx="22"/>
          </p:nvPr>
        </p:nvSpPr>
        <p:spPr>
          <a:xfrm>
            <a:off x="1442052" y="5075240"/>
            <a:ext cx="1792992" cy="315984"/>
          </a:xfrm>
        </p:spPr>
        <p:txBody>
          <a:bodyPr>
            <a:spAutoFit/>
          </a:bodyPr>
          <a:lstStyle>
            <a:lvl1pPr marL="0" indent="0" algn="ctr">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4" name="Текст 37">
            <a:extLst>
              <a:ext uri="{FF2B5EF4-FFF2-40B4-BE49-F238E27FC236}">
                <a16:creationId xmlns:a16="http://schemas.microsoft.com/office/drawing/2014/main" id="{12EF7F0D-C9D0-A0D2-CCE3-561000EDBE03}"/>
              </a:ext>
            </a:extLst>
          </p:cNvPr>
          <p:cNvSpPr>
            <a:spLocks noGrp="1"/>
          </p:cNvSpPr>
          <p:nvPr>
            <p:ph type="body" sz="quarter" idx="23"/>
          </p:nvPr>
        </p:nvSpPr>
        <p:spPr>
          <a:xfrm>
            <a:off x="999925" y="4116902"/>
            <a:ext cx="2677247" cy="343940"/>
          </a:xfrm>
        </p:spPr>
        <p:txBody>
          <a:bodyPr>
            <a:spAutoFit/>
          </a:bodyPr>
          <a:lstStyle>
            <a:lvl1pPr marL="0" indent="0" algn="ctr">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5" name="Текст 37">
            <a:extLst>
              <a:ext uri="{FF2B5EF4-FFF2-40B4-BE49-F238E27FC236}">
                <a16:creationId xmlns:a16="http://schemas.microsoft.com/office/drawing/2014/main" id="{61B2B4BD-2527-160B-4ED3-633DB20EF890}"/>
              </a:ext>
            </a:extLst>
          </p:cNvPr>
          <p:cNvSpPr>
            <a:spLocks noGrp="1"/>
          </p:cNvSpPr>
          <p:nvPr>
            <p:ph type="body" sz="quarter" idx="28"/>
          </p:nvPr>
        </p:nvSpPr>
        <p:spPr>
          <a:xfrm>
            <a:off x="5199503" y="5075240"/>
            <a:ext cx="1792992" cy="315984"/>
          </a:xfrm>
        </p:spPr>
        <p:txBody>
          <a:bodyPr>
            <a:spAutoFit/>
          </a:bodyPr>
          <a:lstStyle>
            <a:lvl1pPr marL="0" indent="0" algn="ctr">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6" name="Текст 37">
            <a:extLst>
              <a:ext uri="{FF2B5EF4-FFF2-40B4-BE49-F238E27FC236}">
                <a16:creationId xmlns:a16="http://schemas.microsoft.com/office/drawing/2014/main" id="{3BD79CB4-F813-E7DC-C8BC-A246164FBE8A}"/>
              </a:ext>
            </a:extLst>
          </p:cNvPr>
          <p:cNvSpPr>
            <a:spLocks noGrp="1"/>
          </p:cNvSpPr>
          <p:nvPr>
            <p:ph type="body" sz="quarter" idx="29"/>
          </p:nvPr>
        </p:nvSpPr>
        <p:spPr>
          <a:xfrm>
            <a:off x="4757376" y="4116902"/>
            <a:ext cx="2677247" cy="343940"/>
          </a:xfrm>
        </p:spPr>
        <p:txBody>
          <a:bodyPr>
            <a:spAutoFit/>
          </a:bodyPr>
          <a:lstStyle>
            <a:lvl1pPr marL="0" indent="0" algn="ctr">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7" name="Текст 37">
            <a:extLst>
              <a:ext uri="{FF2B5EF4-FFF2-40B4-BE49-F238E27FC236}">
                <a16:creationId xmlns:a16="http://schemas.microsoft.com/office/drawing/2014/main" id="{CB9DBA71-8543-99D5-1008-61D8778A947C}"/>
              </a:ext>
            </a:extLst>
          </p:cNvPr>
          <p:cNvSpPr>
            <a:spLocks noGrp="1"/>
          </p:cNvSpPr>
          <p:nvPr>
            <p:ph type="body" sz="quarter" idx="30"/>
          </p:nvPr>
        </p:nvSpPr>
        <p:spPr>
          <a:xfrm>
            <a:off x="9087883" y="5075240"/>
            <a:ext cx="1792992" cy="315984"/>
          </a:xfrm>
        </p:spPr>
        <p:txBody>
          <a:bodyPr>
            <a:spAutoFit/>
          </a:bodyPr>
          <a:lstStyle>
            <a:lvl1pPr marL="0" indent="0" algn="ctr">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8" name="Текст 37">
            <a:extLst>
              <a:ext uri="{FF2B5EF4-FFF2-40B4-BE49-F238E27FC236}">
                <a16:creationId xmlns:a16="http://schemas.microsoft.com/office/drawing/2014/main" id="{EC807A9C-B244-4184-3A38-33477CF46EE6}"/>
              </a:ext>
            </a:extLst>
          </p:cNvPr>
          <p:cNvSpPr>
            <a:spLocks noGrp="1"/>
          </p:cNvSpPr>
          <p:nvPr>
            <p:ph type="body" sz="quarter" idx="31"/>
          </p:nvPr>
        </p:nvSpPr>
        <p:spPr>
          <a:xfrm>
            <a:off x="8645756" y="4116902"/>
            <a:ext cx="2677247" cy="343940"/>
          </a:xfrm>
        </p:spPr>
        <p:txBody>
          <a:bodyPr>
            <a:spAutoFit/>
          </a:bodyPr>
          <a:lstStyle>
            <a:lvl1pPr marL="0" indent="0" algn="ctr">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9" name="Прямоугольник: скругленные углы 8">
            <a:extLst>
              <a:ext uri="{FF2B5EF4-FFF2-40B4-BE49-F238E27FC236}">
                <a16:creationId xmlns:a16="http://schemas.microsoft.com/office/drawing/2014/main" id="{300506BC-1274-363D-E126-F2BFEBF8DA27}"/>
              </a:ext>
            </a:extLst>
          </p:cNvPr>
          <p:cNvSpPr/>
          <p:nvPr userDrawn="1"/>
        </p:nvSpPr>
        <p:spPr>
          <a:xfrm>
            <a:off x="1682486" y="2760899"/>
            <a:ext cx="1193548" cy="1043594"/>
          </a:xfrm>
          <a:prstGeom prst="roundRect">
            <a:avLst>
              <a:gd name="adj" fmla="val 14517"/>
            </a:avLst>
          </a:prstGeom>
          <a:noFill/>
          <a:ln w="12700">
            <a:gradFill>
              <a:gsLst>
                <a:gs pos="0">
                  <a:srgbClr val="93E3FF"/>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Прямоугольник: скругленные углы 9">
            <a:extLst>
              <a:ext uri="{FF2B5EF4-FFF2-40B4-BE49-F238E27FC236}">
                <a16:creationId xmlns:a16="http://schemas.microsoft.com/office/drawing/2014/main" id="{BC9C12FF-42BE-4B32-D834-94B09FF5253D}"/>
              </a:ext>
            </a:extLst>
          </p:cNvPr>
          <p:cNvSpPr/>
          <p:nvPr userDrawn="1"/>
        </p:nvSpPr>
        <p:spPr>
          <a:xfrm>
            <a:off x="5496894" y="2760899"/>
            <a:ext cx="1193548" cy="1043594"/>
          </a:xfrm>
          <a:prstGeom prst="roundRect">
            <a:avLst>
              <a:gd name="adj" fmla="val 14517"/>
            </a:avLst>
          </a:prstGeom>
          <a:noFill/>
          <a:ln w="12700">
            <a:gradFill>
              <a:gsLst>
                <a:gs pos="0">
                  <a:srgbClr val="93E3FF"/>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Прямоугольник: скругленные углы 10">
            <a:extLst>
              <a:ext uri="{FF2B5EF4-FFF2-40B4-BE49-F238E27FC236}">
                <a16:creationId xmlns:a16="http://schemas.microsoft.com/office/drawing/2014/main" id="{D3F62A8F-3AD6-0038-4E46-8FE454DDAD4D}"/>
              </a:ext>
            </a:extLst>
          </p:cNvPr>
          <p:cNvSpPr/>
          <p:nvPr userDrawn="1"/>
        </p:nvSpPr>
        <p:spPr>
          <a:xfrm>
            <a:off x="9311302" y="2760899"/>
            <a:ext cx="1193548" cy="1043594"/>
          </a:xfrm>
          <a:prstGeom prst="roundRect">
            <a:avLst>
              <a:gd name="adj" fmla="val 14517"/>
            </a:avLst>
          </a:prstGeom>
          <a:noFill/>
          <a:ln w="12700">
            <a:gradFill>
              <a:gsLst>
                <a:gs pos="0">
                  <a:srgbClr val="93E3FF"/>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Заголовок 1">
            <a:extLst>
              <a:ext uri="{FF2B5EF4-FFF2-40B4-BE49-F238E27FC236}">
                <a16:creationId xmlns:a16="http://schemas.microsoft.com/office/drawing/2014/main" id="{829B47B8-1DA1-A011-4137-E10AA5BB156A}"/>
              </a:ext>
            </a:extLst>
          </p:cNvPr>
          <p:cNvSpPr>
            <a:spLocks noGrp="1"/>
          </p:cNvSpPr>
          <p:nvPr>
            <p:ph type="title"/>
          </p:nvPr>
        </p:nvSpPr>
        <p:spPr>
          <a:xfrm>
            <a:off x="838200" y="1632839"/>
            <a:ext cx="10515600" cy="646331"/>
          </a:xfrm>
          <a:prstGeom prst="rect">
            <a:avLst/>
          </a:prstGeom>
        </p:spPr>
        <p:txBody>
          <a:bodyPr/>
          <a:lstStyle>
            <a:lvl1pPr algn="ctr">
              <a:defRPr/>
            </a:lvl1pPr>
          </a:lstStyle>
          <a:p>
            <a:r>
              <a:rPr lang="ru-RU"/>
              <a:t>Образец заголовка</a:t>
            </a:r>
            <a:endParaRPr lang="en-US"/>
          </a:p>
        </p:txBody>
      </p:sp>
      <p:sp>
        <p:nvSpPr>
          <p:cNvPr id="13" name="Текст 28">
            <a:extLst>
              <a:ext uri="{FF2B5EF4-FFF2-40B4-BE49-F238E27FC236}">
                <a16:creationId xmlns:a16="http://schemas.microsoft.com/office/drawing/2014/main" id="{101E99B2-7818-F7E3-9656-E88A8E65666E}"/>
              </a:ext>
            </a:extLst>
          </p:cNvPr>
          <p:cNvSpPr>
            <a:spLocks noGrp="1"/>
          </p:cNvSpPr>
          <p:nvPr>
            <p:ph type="body" sz="quarter" idx="19"/>
          </p:nvPr>
        </p:nvSpPr>
        <p:spPr>
          <a:xfrm>
            <a:off x="5126311" y="1007341"/>
            <a:ext cx="1939378" cy="315984"/>
          </a:xfrm>
          <a:noFill/>
        </p:spPr>
        <p:txBody>
          <a:bodyPr wrap="square">
            <a:spAutoFit/>
          </a:bodyPr>
          <a:lstStyle>
            <a:lvl1pPr marL="0" indent="0" algn="ctr">
              <a:spcBef>
                <a:spcPts val="0"/>
              </a:spcBef>
              <a:buNone/>
              <a:defRPr lang="ru-RU" sz="1600" b="0" i="0" smtClean="0">
                <a:solidFill>
                  <a:schemeClr val="bg1"/>
                </a:solidFill>
                <a:effectLst/>
                <a:latin typeface="Poppins Light" panose="00000400000000000000" pitchFamily="2" charset="0"/>
                <a:cs typeface="Poppins Light" panose="00000400000000000000" pitchFamily="2" charset="0"/>
              </a:defRPr>
            </a:lvl1pPr>
            <a:lvl2pPr>
              <a:defRPr lang="ru-RU" sz="1800" smtClean="0"/>
            </a:lvl2pPr>
            <a:lvl3pPr>
              <a:defRPr lang="ru-RU" sz="1800" smtClean="0"/>
            </a:lvl3pPr>
            <a:lvl4pPr>
              <a:defRPr lang="ru-RU" smtClean="0"/>
            </a:lvl4pPr>
            <a:lvl5pPr>
              <a:defRPr lang="en-US"/>
            </a:lvl5pPr>
          </a:lstStyle>
          <a:p>
            <a:pPr marL="0" lvl="0"/>
            <a:endParaRPr lang="en-US" dirty="0"/>
          </a:p>
        </p:txBody>
      </p:sp>
    </p:spTree>
    <p:extLst>
      <p:ext uri="{BB962C8B-B14F-4D97-AF65-F5344CB8AC3E}">
        <p14:creationId xmlns:p14="http://schemas.microsoft.com/office/powerpoint/2010/main" val="1170413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таблиц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7A142FF-9176-B328-43DE-B2071849672C}"/>
              </a:ext>
            </a:extLst>
          </p:cNvPr>
          <p:cNvSpPr>
            <a:spLocks noGrp="1"/>
          </p:cNvSpPr>
          <p:nvPr>
            <p:ph type="title"/>
          </p:nvPr>
        </p:nvSpPr>
        <p:spPr>
          <a:xfrm>
            <a:off x="291662" y="984657"/>
            <a:ext cx="10515600" cy="646331"/>
          </a:xfrm>
          <a:prstGeom prst="rect">
            <a:avLst/>
          </a:prstGeom>
        </p:spPr>
        <p:txBody>
          <a:bodyPr/>
          <a:lstStyle/>
          <a:p>
            <a:r>
              <a:rPr lang="ru-RU"/>
              <a:t>Образец заголовка</a:t>
            </a:r>
            <a:endParaRPr lang="en-US"/>
          </a:p>
        </p:txBody>
      </p:sp>
      <p:sp>
        <p:nvSpPr>
          <p:cNvPr id="3" name="Текст 37">
            <a:extLst>
              <a:ext uri="{FF2B5EF4-FFF2-40B4-BE49-F238E27FC236}">
                <a16:creationId xmlns:a16="http://schemas.microsoft.com/office/drawing/2014/main" id="{31E30D9D-B834-CA42-8DA7-E30518429AFB}"/>
              </a:ext>
            </a:extLst>
          </p:cNvPr>
          <p:cNvSpPr>
            <a:spLocks noGrp="1"/>
          </p:cNvSpPr>
          <p:nvPr>
            <p:ph type="body" sz="quarter" idx="24"/>
          </p:nvPr>
        </p:nvSpPr>
        <p:spPr>
          <a:xfrm>
            <a:off x="29166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6" name="Текст 17">
            <a:extLst>
              <a:ext uri="{FF2B5EF4-FFF2-40B4-BE49-F238E27FC236}">
                <a16:creationId xmlns:a16="http://schemas.microsoft.com/office/drawing/2014/main" id="{CBCC7D62-C476-5E81-EAF2-5B3ABE54F813}"/>
              </a:ext>
            </a:extLst>
          </p:cNvPr>
          <p:cNvSpPr>
            <a:spLocks noGrp="1"/>
          </p:cNvSpPr>
          <p:nvPr>
            <p:ph type="body" sz="quarter" idx="11"/>
          </p:nvPr>
        </p:nvSpPr>
        <p:spPr>
          <a:xfrm>
            <a:off x="969823" y="2776987"/>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7" name="Текст 17">
            <a:extLst>
              <a:ext uri="{FF2B5EF4-FFF2-40B4-BE49-F238E27FC236}">
                <a16:creationId xmlns:a16="http://schemas.microsoft.com/office/drawing/2014/main" id="{C318607D-0CB3-BF6E-4E71-27E258DE6537}"/>
              </a:ext>
            </a:extLst>
          </p:cNvPr>
          <p:cNvSpPr>
            <a:spLocks noGrp="1"/>
          </p:cNvSpPr>
          <p:nvPr>
            <p:ph type="body" sz="quarter" idx="28"/>
          </p:nvPr>
        </p:nvSpPr>
        <p:spPr>
          <a:xfrm>
            <a:off x="969823" y="3757755"/>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8" name="Текст 17">
            <a:extLst>
              <a:ext uri="{FF2B5EF4-FFF2-40B4-BE49-F238E27FC236}">
                <a16:creationId xmlns:a16="http://schemas.microsoft.com/office/drawing/2014/main" id="{F5B7B22D-1091-7391-3390-69EDC2175307}"/>
              </a:ext>
            </a:extLst>
          </p:cNvPr>
          <p:cNvSpPr>
            <a:spLocks noGrp="1"/>
          </p:cNvSpPr>
          <p:nvPr>
            <p:ph type="body" sz="quarter" idx="30"/>
          </p:nvPr>
        </p:nvSpPr>
        <p:spPr>
          <a:xfrm>
            <a:off x="969823" y="4778953"/>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Tree>
    <p:extLst>
      <p:ext uri="{BB962C8B-B14F-4D97-AF65-F5344CB8AC3E}">
        <p14:creationId xmlns:p14="http://schemas.microsoft.com/office/powerpoint/2010/main" val="40223311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диаграмм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3B3CD06-208F-792F-AF58-3DC5DE70E1EE}"/>
              </a:ext>
            </a:extLst>
          </p:cNvPr>
          <p:cNvSpPr>
            <a:spLocks noGrp="1"/>
          </p:cNvSpPr>
          <p:nvPr>
            <p:ph type="title"/>
          </p:nvPr>
        </p:nvSpPr>
        <p:spPr>
          <a:xfrm>
            <a:off x="291662" y="984657"/>
            <a:ext cx="10515600" cy="646331"/>
          </a:xfrm>
          <a:prstGeom prst="rect">
            <a:avLst/>
          </a:prstGeom>
        </p:spPr>
        <p:txBody>
          <a:bodyPr/>
          <a:lstStyle/>
          <a:p>
            <a:r>
              <a:rPr lang="ru-RU" dirty="0"/>
              <a:t>Образец заголовка</a:t>
            </a:r>
            <a:endParaRPr lang="en-US" dirty="0"/>
          </a:p>
        </p:txBody>
      </p:sp>
      <p:sp>
        <p:nvSpPr>
          <p:cNvPr id="3" name="Текст 37">
            <a:extLst>
              <a:ext uri="{FF2B5EF4-FFF2-40B4-BE49-F238E27FC236}">
                <a16:creationId xmlns:a16="http://schemas.microsoft.com/office/drawing/2014/main" id="{336DF832-0EFD-B8ED-7160-3A5A385A9B85}"/>
              </a:ext>
            </a:extLst>
          </p:cNvPr>
          <p:cNvSpPr>
            <a:spLocks noGrp="1"/>
          </p:cNvSpPr>
          <p:nvPr>
            <p:ph type="body" sz="quarter" idx="24"/>
          </p:nvPr>
        </p:nvSpPr>
        <p:spPr>
          <a:xfrm>
            <a:off x="29166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7" name="Текст 17">
            <a:extLst>
              <a:ext uri="{FF2B5EF4-FFF2-40B4-BE49-F238E27FC236}">
                <a16:creationId xmlns:a16="http://schemas.microsoft.com/office/drawing/2014/main" id="{226789FA-C242-B9D1-1A37-5CE5447D9EE8}"/>
              </a:ext>
            </a:extLst>
          </p:cNvPr>
          <p:cNvSpPr>
            <a:spLocks noGrp="1"/>
          </p:cNvSpPr>
          <p:nvPr>
            <p:ph type="body" sz="quarter" idx="11"/>
          </p:nvPr>
        </p:nvSpPr>
        <p:spPr>
          <a:xfrm>
            <a:off x="6838188" y="2776987"/>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8" name="Текст 37">
            <a:extLst>
              <a:ext uri="{FF2B5EF4-FFF2-40B4-BE49-F238E27FC236}">
                <a16:creationId xmlns:a16="http://schemas.microsoft.com/office/drawing/2014/main" id="{927D74A7-2DE6-C1A1-7CA3-F892CA7D3184}"/>
              </a:ext>
            </a:extLst>
          </p:cNvPr>
          <p:cNvSpPr>
            <a:spLocks noGrp="1"/>
          </p:cNvSpPr>
          <p:nvPr>
            <p:ph type="body" sz="quarter" idx="23"/>
          </p:nvPr>
        </p:nvSpPr>
        <p:spPr>
          <a:xfrm>
            <a:off x="6838189" y="2446549"/>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9" name="Текст 17">
            <a:extLst>
              <a:ext uri="{FF2B5EF4-FFF2-40B4-BE49-F238E27FC236}">
                <a16:creationId xmlns:a16="http://schemas.microsoft.com/office/drawing/2014/main" id="{6208A589-A6E3-F35F-89B8-52B81854E1B0}"/>
              </a:ext>
            </a:extLst>
          </p:cNvPr>
          <p:cNvSpPr>
            <a:spLocks noGrp="1"/>
          </p:cNvSpPr>
          <p:nvPr>
            <p:ph type="body" sz="quarter" idx="28"/>
          </p:nvPr>
        </p:nvSpPr>
        <p:spPr>
          <a:xfrm>
            <a:off x="6838188" y="3757755"/>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0" name="Текст 37">
            <a:extLst>
              <a:ext uri="{FF2B5EF4-FFF2-40B4-BE49-F238E27FC236}">
                <a16:creationId xmlns:a16="http://schemas.microsoft.com/office/drawing/2014/main" id="{F9F02BF4-605F-97CE-4B48-2C852C417FD6}"/>
              </a:ext>
            </a:extLst>
          </p:cNvPr>
          <p:cNvSpPr>
            <a:spLocks noGrp="1"/>
          </p:cNvSpPr>
          <p:nvPr>
            <p:ph type="body" sz="quarter" idx="29"/>
          </p:nvPr>
        </p:nvSpPr>
        <p:spPr>
          <a:xfrm>
            <a:off x="6838189" y="3427317"/>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1" name="Текст 17">
            <a:extLst>
              <a:ext uri="{FF2B5EF4-FFF2-40B4-BE49-F238E27FC236}">
                <a16:creationId xmlns:a16="http://schemas.microsoft.com/office/drawing/2014/main" id="{C5903496-405A-B37A-40D0-B3147DD65755}"/>
              </a:ext>
            </a:extLst>
          </p:cNvPr>
          <p:cNvSpPr>
            <a:spLocks noGrp="1"/>
          </p:cNvSpPr>
          <p:nvPr>
            <p:ph type="body" sz="quarter" idx="30"/>
          </p:nvPr>
        </p:nvSpPr>
        <p:spPr>
          <a:xfrm>
            <a:off x="6838188" y="4778953"/>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2" name="Текст 37">
            <a:extLst>
              <a:ext uri="{FF2B5EF4-FFF2-40B4-BE49-F238E27FC236}">
                <a16:creationId xmlns:a16="http://schemas.microsoft.com/office/drawing/2014/main" id="{15DD4C43-1DC4-7897-900F-930A72977F50}"/>
              </a:ext>
            </a:extLst>
          </p:cNvPr>
          <p:cNvSpPr>
            <a:spLocks noGrp="1"/>
          </p:cNvSpPr>
          <p:nvPr>
            <p:ph type="body" sz="quarter" idx="31"/>
          </p:nvPr>
        </p:nvSpPr>
        <p:spPr>
          <a:xfrm>
            <a:off x="6838189" y="4448515"/>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3" name="Текст 17">
            <a:extLst>
              <a:ext uri="{FF2B5EF4-FFF2-40B4-BE49-F238E27FC236}">
                <a16:creationId xmlns:a16="http://schemas.microsoft.com/office/drawing/2014/main" id="{240AA21D-C908-51FD-1456-F1A4CD845754}"/>
              </a:ext>
            </a:extLst>
          </p:cNvPr>
          <p:cNvSpPr>
            <a:spLocks noGrp="1"/>
          </p:cNvSpPr>
          <p:nvPr>
            <p:ph type="body" sz="quarter" idx="32"/>
          </p:nvPr>
        </p:nvSpPr>
        <p:spPr>
          <a:xfrm>
            <a:off x="6838188" y="5779937"/>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4" name="Текст 37">
            <a:extLst>
              <a:ext uri="{FF2B5EF4-FFF2-40B4-BE49-F238E27FC236}">
                <a16:creationId xmlns:a16="http://schemas.microsoft.com/office/drawing/2014/main" id="{6CF09EB7-3347-87A3-BA72-27486D055B74}"/>
              </a:ext>
            </a:extLst>
          </p:cNvPr>
          <p:cNvSpPr>
            <a:spLocks noGrp="1"/>
          </p:cNvSpPr>
          <p:nvPr>
            <p:ph type="body" sz="quarter" idx="33"/>
          </p:nvPr>
        </p:nvSpPr>
        <p:spPr>
          <a:xfrm>
            <a:off x="6838189" y="5449499"/>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5" name="Овал 14">
            <a:extLst>
              <a:ext uri="{FF2B5EF4-FFF2-40B4-BE49-F238E27FC236}">
                <a16:creationId xmlns:a16="http://schemas.microsoft.com/office/drawing/2014/main" id="{BF8C8A6F-08F8-CC7B-CD6E-DB75B291F40B}"/>
              </a:ext>
            </a:extLst>
          </p:cNvPr>
          <p:cNvSpPr/>
          <p:nvPr userDrawn="1"/>
        </p:nvSpPr>
        <p:spPr>
          <a:xfrm rot="13081926">
            <a:off x="9559749" y="-1753070"/>
            <a:ext cx="3713452" cy="3688442"/>
          </a:xfrm>
          <a:prstGeom prst="ellipse">
            <a:avLst/>
          </a:prstGeom>
          <a:noFill/>
          <a:ln w="393700">
            <a:gradFill>
              <a:gsLst>
                <a:gs pos="21000">
                  <a:srgbClr val="00AEEF"/>
                </a:gs>
                <a:gs pos="0">
                  <a:srgbClr val="010101"/>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818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графи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2344648-F2BD-8013-7463-44EAB0B7C59F}"/>
              </a:ext>
            </a:extLst>
          </p:cNvPr>
          <p:cNvSpPr>
            <a:spLocks noGrp="1"/>
          </p:cNvSpPr>
          <p:nvPr>
            <p:ph type="title"/>
          </p:nvPr>
        </p:nvSpPr>
        <p:spPr>
          <a:xfrm>
            <a:off x="291662" y="984657"/>
            <a:ext cx="10515600" cy="646331"/>
          </a:xfrm>
          <a:prstGeom prst="rect">
            <a:avLst/>
          </a:prstGeom>
        </p:spPr>
        <p:txBody>
          <a:bodyPr/>
          <a:lstStyle/>
          <a:p>
            <a:r>
              <a:rPr lang="ru-RU"/>
              <a:t>Образец заголовка</a:t>
            </a:r>
            <a:endParaRPr lang="en-US"/>
          </a:p>
        </p:txBody>
      </p:sp>
      <p:sp>
        <p:nvSpPr>
          <p:cNvPr id="3" name="Текст 37">
            <a:extLst>
              <a:ext uri="{FF2B5EF4-FFF2-40B4-BE49-F238E27FC236}">
                <a16:creationId xmlns:a16="http://schemas.microsoft.com/office/drawing/2014/main" id="{93EAD8BC-2160-CBA4-E712-773012FF3F39}"/>
              </a:ext>
            </a:extLst>
          </p:cNvPr>
          <p:cNvSpPr>
            <a:spLocks noGrp="1"/>
          </p:cNvSpPr>
          <p:nvPr>
            <p:ph type="body" sz="quarter" idx="24"/>
          </p:nvPr>
        </p:nvSpPr>
        <p:spPr>
          <a:xfrm>
            <a:off x="29166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6" name="Текст 17">
            <a:extLst>
              <a:ext uri="{FF2B5EF4-FFF2-40B4-BE49-F238E27FC236}">
                <a16:creationId xmlns:a16="http://schemas.microsoft.com/office/drawing/2014/main" id="{B7D6A22E-8F67-563E-E4ED-398821C11614}"/>
              </a:ext>
            </a:extLst>
          </p:cNvPr>
          <p:cNvSpPr>
            <a:spLocks noGrp="1"/>
          </p:cNvSpPr>
          <p:nvPr>
            <p:ph type="body" sz="quarter" idx="11"/>
          </p:nvPr>
        </p:nvSpPr>
        <p:spPr>
          <a:xfrm>
            <a:off x="1117389" y="2609843"/>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7" name="Текст 37">
            <a:extLst>
              <a:ext uri="{FF2B5EF4-FFF2-40B4-BE49-F238E27FC236}">
                <a16:creationId xmlns:a16="http://schemas.microsoft.com/office/drawing/2014/main" id="{4DF7C9AD-91F0-CA97-49CB-9862975A6FFB}"/>
              </a:ext>
            </a:extLst>
          </p:cNvPr>
          <p:cNvSpPr>
            <a:spLocks noGrp="1"/>
          </p:cNvSpPr>
          <p:nvPr>
            <p:ph type="body" sz="quarter" idx="23"/>
          </p:nvPr>
        </p:nvSpPr>
        <p:spPr>
          <a:xfrm>
            <a:off x="1117390" y="2279405"/>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8" name="Текст 17">
            <a:extLst>
              <a:ext uri="{FF2B5EF4-FFF2-40B4-BE49-F238E27FC236}">
                <a16:creationId xmlns:a16="http://schemas.microsoft.com/office/drawing/2014/main" id="{94D27160-7E78-1687-F1BD-D5CB548B6919}"/>
              </a:ext>
            </a:extLst>
          </p:cNvPr>
          <p:cNvSpPr>
            <a:spLocks noGrp="1"/>
          </p:cNvSpPr>
          <p:nvPr>
            <p:ph type="body" sz="quarter" idx="28"/>
          </p:nvPr>
        </p:nvSpPr>
        <p:spPr>
          <a:xfrm>
            <a:off x="1117389" y="3590611"/>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9" name="Текст 37">
            <a:extLst>
              <a:ext uri="{FF2B5EF4-FFF2-40B4-BE49-F238E27FC236}">
                <a16:creationId xmlns:a16="http://schemas.microsoft.com/office/drawing/2014/main" id="{86EBD7BD-79BB-93A8-D0DB-50FD9D0AB2B3}"/>
              </a:ext>
            </a:extLst>
          </p:cNvPr>
          <p:cNvSpPr>
            <a:spLocks noGrp="1"/>
          </p:cNvSpPr>
          <p:nvPr>
            <p:ph type="body" sz="quarter" idx="29"/>
          </p:nvPr>
        </p:nvSpPr>
        <p:spPr>
          <a:xfrm>
            <a:off x="1117390" y="3260173"/>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0" name="Текст 17">
            <a:extLst>
              <a:ext uri="{FF2B5EF4-FFF2-40B4-BE49-F238E27FC236}">
                <a16:creationId xmlns:a16="http://schemas.microsoft.com/office/drawing/2014/main" id="{7BDE775D-FCBA-05F3-8BCC-2ACBB3412C46}"/>
              </a:ext>
            </a:extLst>
          </p:cNvPr>
          <p:cNvSpPr>
            <a:spLocks noGrp="1"/>
          </p:cNvSpPr>
          <p:nvPr>
            <p:ph type="body" sz="quarter" idx="30"/>
          </p:nvPr>
        </p:nvSpPr>
        <p:spPr>
          <a:xfrm>
            <a:off x="1117389" y="4611809"/>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1" name="Текст 37">
            <a:extLst>
              <a:ext uri="{FF2B5EF4-FFF2-40B4-BE49-F238E27FC236}">
                <a16:creationId xmlns:a16="http://schemas.microsoft.com/office/drawing/2014/main" id="{293624A2-B764-D621-69E5-0A8C9BCFA6E5}"/>
              </a:ext>
            </a:extLst>
          </p:cNvPr>
          <p:cNvSpPr>
            <a:spLocks noGrp="1"/>
          </p:cNvSpPr>
          <p:nvPr>
            <p:ph type="body" sz="quarter" idx="31"/>
          </p:nvPr>
        </p:nvSpPr>
        <p:spPr>
          <a:xfrm>
            <a:off x="1117390" y="4281371"/>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2" name="Текст 17">
            <a:extLst>
              <a:ext uri="{FF2B5EF4-FFF2-40B4-BE49-F238E27FC236}">
                <a16:creationId xmlns:a16="http://schemas.microsoft.com/office/drawing/2014/main" id="{111D26F0-5C4C-49C6-1ECD-D55699A90FEC}"/>
              </a:ext>
            </a:extLst>
          </p:cNvPr>
          <p:cNvSpPr>
            <a:spLocks noGrp="1"/>
          </p:cNvSpPr>
          <p:nvPr>
            <p:ph type="body" sz="quarter" idx="32"/>
          </p:nvPr>
        </p:nvSpPr>
        <p:spPr>
          <a:xfrm>
            <a:off x="1117389" y="5612793"/>
            <a:ext cx="3456185" cy="288028"/>
          </a:xfrm>
        </p:spPr>
        <p:txBody>
          <a:bodyPr>
            <a:spAutoFit/>
          </a:bodyPr>
          <a:lstStyle>
            <a:lvl1pPr marL="0" indent="0">
              <a:spcBef>
                <a:spcPts val="0"/>
              </a:spcBef>
              <a:buNone/>
              <a:defRPr sz="14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3" name="Текст 37">
            <a:extLst>
              <a:ext uri="{FF2B5EF4-FFF2-40B4-BE49-F238E27FC236}">
                <a16:creationId xmlns:a16="http://schemas.microsoft.com/office/drawing/2014/main" id="{8B611406-2ABA-45D9-B92D-053C75DDA344}"/>
              </a:ext>
            </a:extLst>
          </p:cNvPr>
          <p:cNvSpPr>
            <a:spLocks noGrp="1"/>
          </p:cNvSpPr>
          <p:nvPr>
            <p:ph type="body" sz="quarter" idx="33"/>
          </p:nvPr>
        </p:nvSpPr>
        <p:spPr>
          <a:xfrm>
            <a:off x="1117390" y="5282355"/>
            <a:ext cx="2445102" cy="343940"/>
          </a:xfrm>
        </p:spPr>
        <p:txBody>
          <a:bodyPr>
            <a:spAutoFit/>
          </a:bodyPr>
          <a:lstStyle>
            <a:lvl1pPr marL="0" indent="0" algn="l">
              <a:buNone/>
              <a:defRPr sz="18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Tree>
    <p:extLst>
      <p:ext uri="{BB962C8B-B14F-4D97-AF65-F5344CB8AC3E}">
        <p14:creationId xmlns:p14="http://schemas.microsoft.com/office/powerpoint/2010/main" val="948791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титульный_2">
    <p:spTree>
      <p:nvGrpSpPr>
        <p:cNvPr id="1" name=""/>
        <p:cNvGrpSpPr/>
        <p:nvPr/>
      </p:nvGrpSpPr>
      <p:grpSpPr>
        <a:xfrm>
          <a:off x="0" y="0"/>
          <a:ext cx="0" cy="0"/>
          <a:chOff x="0" y="0"/>
          <a:chExt cx="0" cy="0"/>
        </a:xfrm>
      </p:grpSpPr>
      <p:sp>
        <p:nvSpPr>
          <p:cNvPr id="3" name="Подзаголовок 2">
            <a:extLst>
              <a:ext uri="{FF2B5EF4-FFF2-40B4-BE49-F238E27FC236}">
                <a16:creationId xmlns:a16="http://schemas.microsoft.com/office/drawing/2014/main" id="{01D3D7CC-F693-6FDF-D620-65EFB378FE7C}"/>
              </a:ext>
            </a:extLst>
          </p:cNvPr>
          <p:cNvSpPr>
            <a:spLocks noGrp="1"/>
          </p:cNvSpPr>
          <p:nvPr>
            <p:ph type="subTitle" idx="1"/>
          </p:nvPr>
        </p:nvSpPr>
        <p:spPr>
          <a:xfrm>
            <a:off x="5974707" y="2156574"/>
            <a:ext cx="5590946" cy="1551825"/>
          </a:xfrm>
        </p:spPr>
        <p:txBody>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11" name="Заголовок 10">
            <a:extLst>
              <a:ext uri="{FF2B5EF4-FFF2-40B4-BE49-F238E27FC236}">
                <a16:creationId xmlns:a16="http://schemas.microsoft.com/office/drawing/2014/main" id="{B0DF85C9-3E4C-6114-C30B-F29F4A3A684A}"/>
              </a:ext>
            </a:extLst>
          </p:cNvPr>
          <p:cNvSpPr>
            <a:spLocks noGrp="1"/>
          </p:cNvSpPr>
          <p:nvPr>
            <p:ph type="title"/>
          </p:nvPr>
        </p:nvSpPr>
        <p:spPr>
          <a:xfrm>
            <a:off x="5974707" y="984657"/>
            <a:ext cx="5727298" cy="590931"/>
          </a:xfrm>
          <a:prstGeom prst="rect">
            <a:avLst/>
          </a:prstGeom>
        </p:spPr>
        <p:txBody>
          <a:bodyPr/>
          <a:lstStyle>
            <a:lvl1pPr>
              <a:defRPr sz="3600"/>
            </a:lvl1pPr>
          </a:lstStyle>
          <a:p>
            <a:r>
              <a:rPr lang="ru-RU" dirty="0"/>
              <a:t>Образец заголовка</a:t>
            </a:r>
            <a:endParaRPr lang="en-US" dirty="0"/>
          </a:p>
        </p:txBody>
      </p:sp>
      <p:sp>
        <p:nvSpPr>
          <p:cNvPr id="2" name="Прямоугольник: скругленные углы 1">
            <a:extLst>
              <a:ext uri="{FF2B5EF4-FFF2-40B4-BE49-F238E27FC236}">
                <a16:creationId xmlns:a16="http://schemas.microsoft.com/office/drawing/2014/main" id="{0AC04338-105F-CEE8-BA23-AA11911CE620}"/>
              </a:ext>
            </a:extLst>
          </p:cNvPr>
          <p:cNvSpPr/>
          <p:nvPr userDrawn="1"/>
        </p:nvSpPr>
        <p:spPr>
          <a:xfrm>
            <a:off x="-808742" y="4138977"/>
            <a:ext cx="6539698" cy="1469985"/>
          </a:xfrm>
          <a:prstGeom prst="roundRect">
            <a:avLst>
              <a:gd name="adj" fmla="val 14517"/>
            </a:avLst>
          </a:prstGeom>
          <a:gradFill>
            <a:gsLst>
              <a:gs pos="51900">
                <a:srgbClr val="00AEEF"/>
              </a:gs>
              <a:gs pos="0">
                <a:srgbClr val="183D6D"/>
              </a:gs>
              <a:gs pos="100000">
                <a:srgbClr val="00AEEF">
                  <a:alpha val="21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Рисунок 6">
            <a:extLst>
              <a:ext uri="{FF2B5EF4-FFF2-40B4-BE49-F238E27FC236}">
                <a16:creationId xmlns:a16="http://schemas.microsoft.com/office/drawing/2014/main" id="{696FD5B6-21DD-A970-C474-89417ABFA5B9}"/>
              </a:ext>
            </a:extLst>
          </p:cNvPr>
          <p:cNvSpPr>
            <a:spLocks noGrp="1"/>
          </p:cNvSpPr>
          <p:nvPr>
            <p:ph type="pic" sz="quarter" idx="12"/>
          </p:nvPr>
        </p:nvSpPr>
        <p:spPr>
          <a:xfrm>
            <a:off x="407988" y="1323975"/>
            <a:ext cx="4676775" cy="3897313"/>
          </a:xfrm>
          <a:prstGeom prst="roundRect">
            <a:avLst>
              <a:gd name="adj" fmla="val 12509"/>
            </a:avLst>
          </a:prstGeom>
          <a:solidFill>
            <a:schemeClr val="bg1"/>
          </a:solidFill>
          <a:ln>
            <a:noFill/>
          </a:ln>
        </p:spPr>
        <p:txBody>
          <a:bodyPr/>
          <a:lstStyle/>
          <a:p>
            <a:endParaRPr lang="en-US" dirty="0"/>
          </a:p>
        </p:txBody>
      </p:sp>
      <p:sp>
        <p:nvSpPr>
          <p:cNvPr id="10" name="Текст 9">
            <a:extLst>
              <a:ext uri="{FF2B5EF4-FFF2-40B4-BE49-F238E27FC236}">
                <a16:creationId xmlns:a16="http://schemas.microsoft.com/office/drawing/2014/main" id="{E14D3D4B-22B6-6F17-DCC7-A33085B39A3D}"/>
              </a:ext>
            </a:extLst>
          </p:cNvPr>
          <p:cNvSpPr>
            <a:spLocks noGrp="1"/>
          </p:cNvSpPr>
          <p:nvPr>
            <p:ph type="body" sz="quarter" idx="13"/>
          </p:nvPr>
        </p:nvSpPr>
        <p:spPr>
          <a:xfrm>
            <a:off x="6947686" y="4365625"/>
            <a:ext cx="3863975" cy="313932"/>
          </a:xfrm>
        </p:spPr>
        <p:txBody>
          <a:bodyPr/>
          <a:lstStyle>
            <a:lvl1pPr>
              <a:defRPr i="1"/>
            </a:lvl1pPr>
            <a:lvl2pPr>
              <a:defRPr i="1"/>
            </a:lvl2pPr>
            <a:lvl3pPr>
              <a:defRPr i="1"/>
            </a:lvl3pPr>
            <a:lvl4pPr>
              <a:defRPr i="1"/>
            </a:lvl4pPr>
            <a:lvl5pPr>
              <a:defRPr i="1"/>
            </a:lvl5pPr>
          </a:lstStyle>
          <a:p>
            <a:pPr lvl="0"/>
            <a:r>
              <a:rPr lang="ru-RU" dirty="0"/>
              <a:t>Образец текста</a:t>
            </a:r>
          </a:p>
        </p:txBody>
      </p:sp>
    </p:spTree>
    <p:extLst>
      <p:ext uri="{BB962C8B-B14F-4D97-AF65-F5344CB8AC3E}">
        <p14:creationId xmlns:p14="http://schemas.microsoft.com/office/powerpoint/2010/main" val="2868281040"/>
      </p:ext>
    </p:extLst>
  </p:cSld>
  <p:clrMapOvr>
    <a:masterClrMapping/>
  </p:clrMapOvr>
  <p:extLst>
    <p:ext uri="{DCECCB84-F9BA-43D5-87BE-67443E8EF086}">
      <p15:sldGuideLst xmlns:p15="http://schemas.microsoft.com/office/powerpoint/2012/main">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команда_1">
    <p:spTree>
      <p:nvGrpSpPr>
        <p:cNvPr id="1" name=""/>
        <p:cNvGrpSpPr/>
        <p:nvPr/>
      </p:nvGrpSpPr>
      <p:grpSpPr>
        <a:xfrm>
          <a:off x="0" y="0"/>
          <a:ext cx="0" cy="0"/>
          <a:chOff x="0" y="0"/>
          <a:chExt cx="0" cy="0"/>
        </a:xfrm>
      </p:grpSpPr>
      <p:sp>
        <p:nvSpPr>
          <p:cNvPr id="31" name="Прямоугольник: скругленные углы 30">
            <a:extLst>
              <a:ext uri="{FF2B5EF4-FFF2-40B4-BE49-F238E27FC236}">
                <a16:creationId xmlns:a16="http://schemas.microsoft.com/office/drawing/2014/main" id="{F9EDF7F7-6812-2686-6BCC-DABA2F5F14A5}"/>
              </a:ext>
            </a:extLst>
          </p:cNvPr>
          <p:cNvSpPr/>
          <p:nvPr userDrawn="1"/>
        </p:nvSpPr>
        <p:spPr>
          <a:xfrm>
            <a:off x="4687771" y="2241811"/>
            <a:ext cx="2380392" cy="3626554"/>
          </a:xfrm>
          <a:prstGeom prst="roundRect">
            <a:avLst>
              <a:gd name="adj" fmla="val 10686"/>
            </a:avLst>
          </a:prstGeom>
          <a:solidFill>
            <a:srgbClr val="00AEEF">
              <a:alpha val="24000"/>
            </a:srgb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Овал 5">
            <a:extLst>
              <a:ext uri="{FF2B5EF4-FFF2-40B4-BE49-F238E27FC236}">
                <a16:creationId xmlns:a16="http://schemas.microsoft.com/office/drawing/2014/main" id="{4D5C3795-01CC-975D-ECB1-06D10771AFD7}"/>
              </a:ext>
            </a:extLst>
          </p:cNvPr>
          <p:cNvSpPr/>
          <p:nvPr userDrawn="1"/>
        </p:nvSpPr>
        <p:spPr>
          <a:xfrm rot="2888064">
            <a:off x="9374493" y="-3365821"/>
            <a:ext cx="6181854" cy="6140220"/>
          </a:xfrm>
          <a:prstGeom prst="ellipse">
            <a:avLst/>
          </a:prstGeom>
          <a:noFill/>
          <a:ln w="393700">
            <a:gradFill>
              <a:gsLst>
                <a:gs pos="64529">
                  <a:srgbClr val="010101"/>
                </a:gs>
                <a:gs pos="21000">
                  <a:srgbClr val="00AEEF"/>
                </a:gs>
                <a:gs pos="0">
                  <a:srgbClr val="010101"/>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Прямоугольник: скругленные углы 8">
            <a:extLst>
              <a:ext uri="{FF2B5EF4-FFF2-40B4-BE49-F238E27FC236}">
                <a16:creationId xmlns:a16="http://schemas.microsoft.com/office/drawing/2014/main" id="{BB46EE68-2F8E-B245-EBB2-2F5645D52075}"/>
              </a:ext>
            </a:extLst>
          </p:cNvPr>
          <p:cNvSpPr/>
          <p:nvPr userDrawn="1"/>
        </p:nvSpPr>
        <p:spPr>
          <a:xfrm>
            <a:off x="407988" y="2241811"/>
            <a:ext cx="2380392" cy="3626554"/>
          </a:xfrm>
          <a:prstGeom prst="roundRect">
            <a:avLst>
              <a:gd name="adj" fmla="val 10686"/>
            </a:avLst>
          </a:prstGeom>
          <a:solidFill>
            <a:srgbClr val="00AEEF">
              <a:alpha val="24000"/>
            </a:srgb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Рисунок 14">
            <a:extLst>
              <a:ext uri="{FF2B5EF4-FFF2-40B4-BE49-F238E27FC236}">
                <a16:creationId xmlns:a16="http://schemas.microsoft.com/office/drawing/2014/main" id="{42CBE515-3564-74F2-7F90-B49DDBA2E900}"/>
              </a:ext>
            </a:extLst>
          </p:cNvPr>
          <p:cNvSpPr>
            <a:spLocks noGrp="1"/>
          </p:cNvSpPr>
          <p:nvPr>
            <p:ph type="pic" sz="quarter" idx="12"/>
          </p:nvPr>
        </p:nvSpPr>
        <p:spPr>
          <a:xfrm>
            <a:off x="407259" y="2241550"/>
            <a:ext cx="2380392" cy="2228850"/>
          </a:xfrm>
          <a:prstGeom prst="roundRect">
            <a:avLst>
              <a:gd name="adj" fmla="val 10855"/>
            </a:avLst>
          </a:prstGeom>
          <a:pattFill prst="pct5">
            <a:fgClr>
              <a:srgbClr val="00AEEF"/>
            </a:fgClr>
            <a:bgClr>
              <a:schemeClr val="bg1"/>
            </a:bgClr>
          </a:pattFill>
        </p:spPr>
        <p:txBody>
          <a:bodyPr/>
          <a:lstStyle/>
          <a:p>
            <a:endParaRPr lang="en-US"/>
          </a:p>
        </p:txBody>
      </p:sp>
      <p:sp>
        <p:nvSpPr>
          <p:cNvPr id="16" name="Подзаголовок 2">
            <a:extLst>
              <a:ext uri="{FF2B5EF4-FFF2-40B4-BE49-F238E27FC236}">
                <a16:creationId xmlns:a16="http://schemas.microsoft.com/office/drawing/2014/main" id="{443E2A82-23CD-15D7-4334-3F15F6258AF9}"/>
              </a:ext>
            </a:extLst>
          </p:cNvPr>
          <p:cNvSpPr>
            <a:spLocks noGrp="1"/>
          </p:cNvSpPr>
          <p:nvPr>
            <p:ph type="subTitle" idx="1"/>
          </p:nvPr>
        </p:nvSpPr>
        <p:spPr>
          <a:xfrm>
            <a:off x="113779" y="4740355"/>
            <a:ext cx="2967351" cy="341632"/>
          </a:xfrm>
        </p:spPr>
        <p:txBody>
          <a:bodyPr/>
          <a:lstStyle>
            <a:lvl1pPr marL="0" indent="0" algn="ctr">
              <a:buNone/>
              <a:defRPr sz="1800">
                <a:latin typeface="Poppins SemiBold" panose="00000700000000000000" pitchFamily="2" charset="0"/>
                <a:cs typeface="Poppins SemiBold" panose="000007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26" name="Заголовок 10">
            <a:extLst>
              <a:ext uri="{FF2B5EF4-FFF2-40B4-BE49-F238E27FC236}">
                <a16:creationId xmlns:a16="http://schemas.microsoft.com/office/drawing/2014/main" id="{4D9093FB-E320-0545-E00F-B86643291208}"/>
              </a:ext>
            </a:extLst>
          </p:cNvPr>
          <p:cNvSpPr>
            <a:spLocks noGrp="1"/>
          </p:cNvSpPr>
          <p:nvPr>
            <p:ph type="title"/>
          </p:nvPr>
        </p:nvSpPr>
        <p:spPr>
          <a:xfrm>
            <a:off x="302172" y="1103021"/>
            <a:ext cx="7065010" cy="590931"/>
          </a:xfrm>
          <a:prstGeom prst="rect">
            <a:avLst/>
          </a:prstGeom>
        </p:spPr>
        <p:txBody>
          <a:bodyPr/>
          <a:lstStyle>
            <a:lvl1pPr>
              <a:defRPr sz="3600"/>
            </a:lvl1pPr>
          </a:lstStyle>
          <a:p>
            <a:r>
              <a:rPr lang="ru-RU" dirty="0"/>
              <a:t>Образец заголовка</a:t>
            </a:r>
            <a:endParaRPr lang="en-US" dirty="0"/>
          </a:p>
        </p:txBody>
      </p:sp>
      <p:sp>
        <p:nvSpPr>
          <p:cNvPr id="30" name="Текст 37">
            <a:extLst>
              <a:ext uri="{FF2B5EF4-FFF2-40B4-BE49-F238E27FC236}">
                <a16:creationId xmlns:a16="http://schemas.microsoft.com/office/drawing/2014/main" id="{B640135E-623F-9BAE-06E8-0D744FEE15C1}"/>
              </a:ext>
            </a:extLst>
          </p:cNvPr>
          <p:cNvSpPr>
            <a:spLocks noGrp="1"/>
          </p:cNvSpPr>
          <p:nvPr>
            <p:ph type="body" sz="quarter" idx="14"/>
          </p:nvPr>
        </p:nvSpPr>
        <p:spPr>
          <a:xfrm>
            <a:off x="843324" y="5185100"/>
            <a:ext cx="1558336" cy="315984"/>
          </a:xfrm>
        </p:spPr>
        <p:txBody>
          <a:bodyPr>
            <a:spAutoFit/>
          </a:bodyPr>
          <a:lstStyle>
            <a:lvl1pPr marL="0" indent="0" algn="ctr">
              <a:buNone/>
              <a:defRPr sz="16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32" name="Рисунок 14">
            <a:extLst>
              <a:ext uri="{FF2B5EF4-FFF2-40B4-BE49-F238E27FC236}">
                <a16:creationId xmlns:a16="http://schemas.microsoft.com/office/drawing/2014/main" id="{C71D12B0-E448-70CC-F679-49FD6C414819}"/>
              </a:ext>
            </a:extLst>
          </p:cNvPr>
          <p:cNvSpPr>
            <a:spLocks noGrp="1"/>
          </p:cNvSpPr>
          <p:nvPr>
            <p:ph type="pic" sz="quarter" idx="15"/>
          </p:nvPr>
        </p:nvSpPr>
        <p:spPr>
          <a:xfrm>
            <a:off x="4687771" y="2241550"/>
            <a:ext cx="2380392" cy="2228850"/>
          </a:xfrm>
          <a:prstGeom prst="roundRect">
            <a:avLst>
              <a:gd name="adj" fmla="val 10855"/>
            </a:avLst>
          </a:prstGeom>
          <a:pattFill prst="pct5">
            <a:fgClr>
              <a:srgbClr val="00AEEF"/>
            </a:fgClr>
            <a:bgClr>
              <a:schemeClr val="bg1"/>
            </a:bgClr>
          </a:pattFill>
        </p:spPr>
        <p:txBody>
          <a:bodyPr/>
          <a:lstStyle/>
          <a:p>
            <a:endParaRPr lang="en-US"/>
          </a:p>
        </p:txBody>
      </p:sp>
      <p:sp>
        <p:nvSpPr>
          <p:cNvPr id="35" name="Прямоугольник: скругленные углы 34">
            <a:extLst>
              <a:ext uri="{FF2B5EF4-FFF2-40B4-BE49-F238E27FC236}">
                <a16:creationId xmlns:a16="http://schemas.microsoft.com/office/drawing/2014/main" id="{FA5D82F0-9B5A-6AAC-9F2F-02B5F1F3068F}"/>
              </a:ext>
            </a:extLst>
          </p:cNvPr>
          <p:cNvSpPr/>
          <p:nvPr userDrawn="1"/>
        </p:nvSpPr>
        <p:spPr>
          <a:xfrm>
            <a:off x="8969013" y="2241811"/>
            <a:ext cx="2380392" cy="3626554"/>
          </a:xfrm>
          <a:prstGeom prst="roundRect">
            <a:avLst>
              <a:gd name="adj" fmla="val 10686"/>
            </a:avLst>
          </a:prstGeom>
          <a:solidFill>
            <a:srgbClr val="00AEEF">
              <a:alpha val="24000"/>
            </a:srgb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Рисунок 14">
            <a:extLst>
              <a:ext uri="{FF2B5EF4-FFF2-40B4-BE49-F238E27FC236}">
                <a16:creationId xmlns:a16="http://schemas.microsoft.com/office/drawing/2014/main" id="{6F6B65C5-7DA0-6A51-6354-579128447F42}"/>
              </a:ext>
            </a:extLst>
          </p:cNvPr>
          <p:cNvSpPr>
            <a:spLocks noGrp="1"/>
          </p:cNvSpPr>
          <p:nvPr>
            <p:ph type="pic" sz="quarter" idx="17"/>
          </p:nvPr>
        </p:nvSpPr>
        <p:spPr>
          <a:xfrm>
            <a:off x="8968284" y="2241550"/>
            <a:ext cx="2380392" cy="2228850"/>
          </a:xfrm>
          <a:prstGeom prst="roundRect">
            <a:avLst>
              <a:gd name="adj" fmla="val 10855"/>
            </a:avLst>
          </a:prstGeom>
          <a:pattFill prst="pct5">
            <a:fgClr>
              <a:srgbClr val="00AEEF"/>
            </a:fgClr>
            <a:bgClr>
              <a:schemeClr val="bg1"/>
            </a:bgClr>
          </a:pattFill>
        </p:spPr>
        <p:txBody>
          <a:bodyPr/>
          <a:lstStyle/>
          <a:p>
            <a:endParaRPr lang="en-US"/>
          </a:p>
        </p:txBody>
      </p:sp>
      <p:sp>
        <p:nvSpPr>
          <p:cNvPr id="2" name="Текст 37">
            <a:extLst>
              <a:ext uri="{FF2B5EF4-FFF2-40B4-BE49-F238E27FC236}">
                <a16:creationId xmlns:a16="http://schemas.microsoft.com/office/drawing/2014/main" id="{492F3D68-61BD-9961-0380-C13BF70BAE63}"/>
              </a:ext>
            </a:extLst>
          </p:cNvPr>
          <p:cNvSpPr>
            <a:spLocks noGrp="1"/>
          </p:cNvSpPr>
          <p:nvPr>
            <p:ph type="body" sz="quarter" idx="20"/>
          </p:nvPr>
        </p:nvSpPr>
        <p:spPr>
          <a:xfrm>
            <a:off x="5098799" y="4738047"/>
            <a:ext cx="1558336" cy="343940"/>
          </a:xfrm>
        </p:spPr>
        <p:txBody>
          <a:bodyPr>
            <a:spAutoFit/>
          </a:bodyPr>
          <a:lstStyle>
            <a:lvl1pPr marL="0" indent="0" algn="l">
              <a:buNone/>
              <a:defRPr sz="18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3" name="Текст 37">
            <a:extLst>
              <a:ext uri="{FF2B5EF4-FFF2-40B4-BE49-F238E27FC236}">
                <a16:creationId xmlns:a16="http://schemas.microsoft.com/office/drawing/2014/main" id="{4BF17FA4-A5C9-3922-CF28-655A58B3A97F}"/>
              </a:ext>
            </a:extLst>
          </p:cNvPr>
          <p:cNvSpPr>
            <a:spLocks noGrp="1"/>
          </p:cNvSpPr>
          <p:nvPr>
            <p:ph type="body" sz="quarter" idx="21"/>
          </p:nvPr>
        </p:nvSpPr>
        <p:spPr>
          <a:xfrm>
            <a:off x="5098799" y="5185100"/>
            <a:ext cx="1558336" cy="315984"/>
          </a:xfrm>
        </p:spPr>
        <p:txBody>
          <a:bodyPr>
            <a:spAutoFit/>
          </a:bodyPr>
          <a:lstStyle>
            <a:lvl1pPr marL="0" indent="0" algn="l">
              <a:buNone/>
              <a:defRPr sz="1600">
                <a:solidFill>
                  <a:schemeClr val="accent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4" name="Текст 37">
            <a:extLst>
              <a:ext uri="{FF2B5EF4-FFF2-40B4-BE49-F238E27FC236}">
                <a16:creationId xmlns:a16="http://schemas.microsoft.com/office/drawing/2014/main" id="{88E1BF80-0BCF-50CD-94B3-CC9D82521190}"/>
              </a:ext>
            </a:extLst>
          </p:cNvPr>
          <p:cNvSpPr>
            <a:spLocks noGrp="1"/>
          </p:cNvSpPr>
          <p:nvPr>
            <p:ph type="body" sz="quarter" idx="22"/>
          </p:nvPr>
        </p:nvSpPr>
        <p:spPr>
          <a:xfrm>
            <a:off x="9083712" y="4738046"/>
            <a:ext cx="2264964" cy="393789"/>
          </a:xfrm>
        </p:spPr>
        <p:txBody>
          <a:bodyPr wrap="square">
            <a:spAutoFit/>
          </a:bodyPr>
          <a:lstStyle>
            <a:lvl1pPr marL="0" indent="0" algn="ctr">
              <a:buNone/>
              <a:defRPr sz="18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5" name="Текст 37">
            <a:extLst>
              <a:ext uri="{FF2B5EF4-FFF2-40B4-BE49-F238E27FC236}">
                <a16:creationId xmlns:a16="http://schemas.microsoft.com/office/drawing/2014/main" id="{08743438-1583-4F1C-921C-564892BD1453}"/>
              </a:ext>
            </a:extLst>
          </p:cNvPr>
          <p:cNvSpPr>
            <a:spLocks noGrp="1"/>
          </p:cNvSpPr>
          <p:nvPr>
            <p:ph type="body" sz="quarter" idx="23"/>
          </p:nvPr>
        </p:nvSpPr>
        <p:spPr>
          <a:xfrm>
            <a:off x="9083711" y="5185100"/>
            <a:ext cx="2264964" cy="315984"/>
          </a:xfrm>
        </p:spPr>
        <p:txBody>
          <a:bodyPr wrap="square">
            <a:spAutoFit/>
          </a:bodyPr>
          <a:lstStyle>
            <a:lvl1pPr marL="0" indent="0" algn="ctr">
              <a:buNone/>
              <a:defRPr sz="1600">
                <a:solidFill>
                  <a:schemeClr val="accent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7" name="Текст 37">
            <a:extLst>
              <a:ext uri="{FF2B5EF4-FFF2-40B4-BE49-F238E27FC236}">
                <a16:creationId xmlns:a16="http://schemas.microsoft.com/office/drawing/2014/main" id="{4691A458-4C71-4DB3-D7F5-5AC140AA83D6}"/>
              </a:ext>
            </a:extLst>
          </p:cNvPr>
          <p:cNvSpPr>
            <a:spLocks noGrp="1"/>
          </p:cNvSpPr>
          <p:nvPr>
            <p:ph type="body" sz="quarter" idx="24"/>
          </p:nvPr>
        </p:nvSpPr>
        <p:spPr>
          <a:xfrm>
            <a:off x="30217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Tree>
    <p:extLst>
      <p:ext uri="{BB962C8B-B14F-4D97-AF65-F5344CB8AC3E}">
        <p14:creationId xmlns:p14="http://schemas.microsoft.com/office/powerpoint/2010/main" val="48851863"/>
      </p:ext>
    </p:extLst>
  </p:cSld>
  <p:clrMapOvr>
    <a:masterClrMapping/>
  </p:clrMapOvr>
  <p:extLst>
    <p:ext uri="{DCECCB84-F9BA-43D5-87BE-67443E8EF086}">
      <p15:sldGuideLst xmlns:p15="http://schemas.microsoft.com/office/powerpoint/2012/main">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команда_2">
    <p:spTree>
      <p:nvGrpSpPr>
        <p:cNvPr id="1" name=""/>
        <p:cNvGrpSpPr/>
        <p:nvPr/>
      </p:nvGrpSpPr>
      <p:grpSpPr>
        <a:xfrm>
          <a:off x="0" y="0"/>
          <a:ext cx="0" cy="0"/>
          <a:chOff x="0" y="0"/>
          <a:chExt cx="0" cy="0"/>
        </a:xfrm>
      </p:grpSpPr>
      <p:sp>
        <p:nvSpPr>
          <p:cNvPr id="5" name="Прямоугольник: скругленные углы 4">
            <a:extLst>
              <a:ext uri="{FF2B5EF4-FFF2-40B4-BE49-F238E27FC236}">
                <a16:creationId xmlns:a16="http://schemas.microsoft.com/office/drawing/2014/main" id="{73B54D85-C735-7EB6-6FEE-586494E4CA00}"/>
              </a:ext>
            </a:extLst>
          </p:cNvPr>
          <p:cNvSpPr/>
          <p:nvPr userDrawn="1"/>
        </p:nvSpPr>
        <p:spPr>
          <a:xfrm>
            <a:off x="6644203" y="776984"/>
            <a:ext cx="5104884" cy="1469985"/>
          </a:xfrm>
          <a:prstGeom prst="roundRect">
            <a:avLst>
              <a:gd name="adj" fmla="val 14517"/>
            </a:avLst>
          </a:prstGeom>
          <a:gradFill>
            <a:gsLst>
              <a:gs pos="51900">
                <a:srgbClr val="00AEEF"/>
              </a:gs>
              <a:gs pos="0">
                <a:srgbClr val="183D6D"/>
              </a:gs>
              <a:gs pos="100000">
                <a:srgbClr val="00AEEF">
                  <a:alpha val="21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Прямоугольник: скругленные углы 5">
            <a:extLst>
              <a:ext uri="{FF2B5EF4-FFF2-40B4-BE49-F238E27FC236}">
                <a16:creationId xmlns:a16="http://schemas.microsoft.com/office/drawing/2014/main" id="{610F57E7-C80F-784F-89A4-DC62B6ED4373}"/>
              </a:ext>
            </a:extLst>
          </p:cNvPr>
          <p:cNvSpPr/>
          <p:nvPr userDrawn="1"/>
        </p:nvSpPr>
        <p:spPr>
          <a:xfrm>
            <a:off x="6644203" y="2559783"/>
            <a:ext cx="5104884" cy="1469985"/>
          </a:xfrm>
          <a:prstGeom prst="roundRect">
            <a:avLst>
              <a:gd name="adj" fmla="val 14517"/>
            </a:avLst>
          </a:prstGeom>
          <a:noFill/>
          <a:ln w="12700">
            <a:gradFill>
              <a:gsLst>
                <a:gs pos="0">
                  <a:srgbClr val="93E3FF"/>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Прямоугольник: скругленные углы 8">
            <a:extLst>
              <a:ext uri="{FF2B5EF4-FFF2-40B4-BE49-F238E27FC236}">
                <a16:creationId xmlns:a16="http://schemas.microsoft.com/office/drawing/2014/main" id="{AEB09D4A-195B-2046-5E5F-265E20CC23D1}"/>
              </a:ext>
            </a:extLst>
          </p:cNvPr>
          <p:cNvSpPr/>
          <p:nvPr userDrawn="1"/>
        </p:nvSpPr>
        <p:spPr>
          <a:xfrm>
            <a:off x="6644203" y="4342583"/>
            <a:ext cx="5104884" cy="1469985"/>
          </a:xfrm>
          <a:prstGeom prst="roundRect">
            <a:avLst>
              <a:gd name="adj" fmla="val 14517"/>
            </a:avLst>
          </a:prstGeom>
          <a:noFill/>
          <a:ln w="12700">
            <a:gradFill>
              <a:gsLst>
                <a:gs pos="0">
                  <a:srgbClr val="93E3FF"/>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Рисунок 30">
            <a:extLst>
              <a:ext uri="{FF2B5EF4-FFF2-40B4-BE49-F238E27FC236}">
                <a16:creationId xmlns:a16="http://schemas.microsoft.com/office/drawing/2014/main" id="{C55CAC75-7605-63F8-8238-B395363FC85D}"/>
              </a:ext>
            </a:extLst>
          </p:cNvPr>
          <p:cNvSpPr>
            <a:spLocks noGrp="1"/>
          </p:cNvSpPr>
          <p:nvPr>
            <p:ph type="pic" sz="quarter" idx="17"/>
          </p:nvPr>
        </p:nvSpPr>
        <p:spPr>
          <a:xfrm>
            <a:off x="6794090" y="2669788"/>
            <a:ext cx="1494504" cy="1249973"/>
          </a:xfrm>
          <a:prstGeom prst="roundRect">
            <a:avLst>
              <a:gd name="adj" fmla="val 17480"/>
            </a:avLst>
          </a:prstGeom>
          <a:pattFill prst="pct5">
            <a:fgClr>
              <a:srgbClr val="00AEEF"/>
            </a:fgClr>
            <a:bgClr>
              <a:schemeClr val="bg1"/>
            </a:bgClr>
          </a:patt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13" name="Рисунок 30">
            <a:extLst>
              <a:ext uri="{FF2B5EF4-FFF2-40B4-BE49-F238E27FC236}">
                <a16:creationId xmlns:a16="http://schemas.microsoft.com/office/drawing/2014/main" id="{22792F3B-B0F5-BB14-C8F1-36808320EA42}"/>
              </a:ext>
            </a:extLst>
          </p:cNvPr>
          <p:cNvSpPr>
            <a:spLocks noGrp="1"/>
          </p:cNvSpPr>
          <p:nvPr>
            <p:ph type="pic" sz="quarter" idx="18"/>
          </p:nvPr>
        </p:nvSpPr>
        <p:spPr>
          <a:xfrm>
            <a:off x="6794090" y="886989"/>
            <a:ext cx="1494504" cy="1249973"/>
          </a:xfrm>
          <a:prstGeom prst="roundRect">
            <a:avLst>
              <a:gd name="adj" fmla="val 17480"/>
            </a:avLst>
          </a:prstGeom>
          <a:pattFill prst="pct5">
            <a:fgClr>
              <a:srgbClr val="00AEEF"/>
            </a:fgClr>
            <a:bgClr>
              <a:schemeClr val="bg1"/>
            </a:bgClr>
          </a:patt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14" name="Текст 37">
            <a:extLst>
              <a:ext uri="{FF2B5EF4-FFF2-40B4-BE49-F238E27FC236}">
                <a16:creationId xmlns:a16="http://schemas.microsoft.com/office/drawing/2014/main" id="{59E331B8-DDF8-943B-CDE3-F288926EE613}"/>
              </a:ext>
            </a:extLst>
          </p:cNvPr>
          <p:cNvSpPr>
            <a:spLocks noGrp="1"/>
          </p:cNvSpPr>
          <p:nvPr>
            <p:ph type="body" sz="quarter" idx="19"/>
          </p:nvPr>
        </p:nvSpPr>
        <p:spPr>
          <a:xfrm>
            <a:off x="8887729" y="1145251"/>
            <a:ext cx="1558336" cy="343940"/>
          </a:xfrm>
        </p:spPr>
        <p:txBody>
          <a:bodyPr>
            <a:spAutoFit/>
          </a:bodyPr>
          <a:lstStyle>
            <a:lvl1pPr marL="0" indent="0" algn="l">
              <a:buNone/>
              <a:defRPr sz="18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5" name="Текст 37">
            <a:extLst>
              <a:ext uri="{FF2B5EF4-FFF2-40B4-BE49-F238E27FC236}">
                <a16:creationId xmlns:a16="http://schemas.microsoft.com/office/drawing/2014/main" id="{7C35D842-D236-57F8-6D10-333505FF92C7}"/>
              </a:ext>
            </a:extLst>
          </p:cNvPr>
          <p:cNvSpPr>
            <a:spLocks noGrp="1"/>
          </p:cNvSpPr>
          <p:nvPr>
            <p:ph type="body" sz="quarter" idx="14"/>
          </p:nvPr>
        </p:nvSpPr>
        <p:spPr>
          <a:xfrm>
            <a:off x="8887729" y="1572937"/>
            <a:ext cx="1558336" cy="315984"/>
          </a:xfrm>
        </p:spPr>
        <p:txBody>
          <a:bodyPr>
            <a:spAutoFit/>
          </a:bodyPr>
          <a:lstStyle>
            <a:lvl1pPr marL="0" indent="0" algn="l">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6" name="Текст 37">
            <a:extLst>
              <a:ext uri="{FF2B5EF4-FFF2-40B4-BE49-F238E27FC236}">
                <a16:creationId xmlns:a16="http://schemas.microsoft.com/office/drawing/2014/main" id="{3CC43527-A41A-5B16-0228-87EBDFF8E8C6}"/>
              </a:ext>
            </a:extLst>
          </p:cNvPr>
          <p:cNvSpPr>
            <a:spLocks noGrp="1"/>
          </p:cNvSpPr>
          <p:nvPr>
            <p:ph type="body" sz="quarter" idx="20"/>
          </p:nvPr>
        </p:nvSpPr>
        <p:spPr>
          <a:xfrm>
            <a:off x="8887729" y="2939314"/>
            <a:ext cx="2374438" cy="343470"/>
          </a:xfrm>
        </p:spPr>
        <p:txBody>
          <a:bodyPr wrap="square">
            <a:spAutoFit/>
          </a:bodyPr>
          <a:lstStyle>
            <a:lvl1pPr marL="0" indent="0" algn="l">
              <a:buNone/>
              <a:defRPr sz="18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7" name="Текст 37">
            <a:extLst>
              <a:ext uri="{FF2B5EF4-FFF2-40B4-BE49-F238E27FC236}">
                <a16:creationId xmlns:a16="http://schemas.microsoft.com/office/drawing/2014/main" id="{089B5FAB-0E07-30DC-2590-4A2496BBDB9D}"/>
              </a:ext>
            </a:extLst>
          </p:cNvPr>
          <p:cNvSpPr>
            <a:spLocks noGrp="1"/>
          </p:cNvSpPr>
          <p:nvPr>
            <p:ph type="body" sz="quarter" idx="21"/>
          </p:nvPr>
        </p:nvSpPr>
        <p:spPr>
          <a:xfrm>
            <a:off x="8887729" y="3367000"/>
            <a:ext cx="2374438" cy="343470"/>
          </a:xfrm>
        </p:spPr>
        <p:txBody>
          <a:bodyPr wrap="square">
            <a:spAutoFit/>
          </a:bodyPr>
          <a:lstStyle>
            <a:lvl1pPr marL="0" indent="0" algn="l">
              <a:buNone/>
              <a:defRPr sz="1600">
                <a:solidFill>
                  <a:schemeClr val="accent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8" name="Текст 37">
            <a:extLst>
              <a:ext uri="{FF2B5EF4-FFF2-40B4-BE49-F238E27FC236}">
                <a16:creationId xmlns:a16="http://schemas.microsoft.com/office/drawing/2014/main" id="{D8D10691-5F48-4C0D-58ED-D712A94F070C}"/>
              </a:ext>
            </a:extLst>
          </p:cNvPr>
          <p:cNvSpPr>
            <a:spLocks noGrp="1"/>
          </p:cNvSpPr>
          <p:nvPr>
            <p:ph type="body" sz="quarter" idx="22"/>
          </p:nvPr>
        </p:nvSpPr>
        <p:spPr>
          <a:xfrm>
            <a:off x="8887729" y="4769799"/>
            <a:ext cx="2374438" cy="427686"/>
          </a:xfrm>
        </p:spPr>
        <p:txBody>
          <a:bodyPr wrap="square">
            <a:spAutoFit/>
          </a:bodyPr>
          <a:lstStyle>
            <a:lvl1pPr marL="0" indent="0" algn="l">
              <a:buNone/>
              <a:defRPr sz="18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9" name="Текст 37">
            <a:extLst>
              <a:ext uri="{FF2B5EF4-FFF2-40B4-BE49-F238E27FC236}">
                <a16:creationId xmlns:a16="http://schemas.microsoft.com/office/drawing/2014/main" id="{4DF69C59-832F-2C2A-773C-09B2BBBF77D8}"/>
              </a:ext>
            </a:extLst>
          </p:cNvPr>
          <p:cNvSpPr>
            <a:spLocks noGrp="1"/>
          </p:cNvSpPr>
          <p:nvPr>
            <p:ph type="body" sz="quarter" idx="23"/>
          </p:nvPr>
        </p:nvSpPr>
        <p:spPr>
          <a:xfrm>
            <a:off x="8887729" y="5197485"/>
            <a:ext cx="2374438" cy="346126"/>
          </a:xfrm>
        </p:spPr>
        <p:txBody>
          <a:bodyPr wrap="square">
            <a:spAutoFit/>
          </a:bodyPr>
          <a:lstStyle>
            <a:lvl1pPr marL="0" indent="0" algn="l">
              <a:buNone/>
              <a:defRPr sz="1600">
                <a:solidFill>
                  <a:schemeClr val="accent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20" name="Рисунок 30">
            <a:extLst>
              <a:ext uri="{FF2B5EF4-FFF2-40B4-BE49-F238E27FC236}">
                <a16:creationId xmlns:a16="http://schemas.microsoft.com/office/drawing/2014/main" id="{16B6895E-1EB1-ADA7-BB25-52A0FD4E9C28}"/>
              </a:ext>
            </a:extLst>
          </p:cNvPr>
          <p:cNvSpPr>
            <a:spLocks noGrp="1"/>
          </p:cNvSpPr>
          <p:nvPr>
            <p:ph type="pic" sz="quarter" idx="24"/>
          </p:nvPr>
        </p:nvSpPr>
        <p:spPr>
          <a:xfrm>
            <a:off x="6794090" y="4452588"/>
            <a:ext cx="1494504" cy="1249973"/>
          </a:xfrm>
          <a:prstGeom prst="roundRect">
            <a:avLst>
              <a:gd name="adj" fmla="val 17480"/>
            </a:avLst>
          </a:prstGeom>
          <a:pattFill prst="pct5">
            <a:fgClr>
              <a:srgbClr val="00AEEF"/>
            </a:fgClr>
            <a:bgClr>
              <a:schemeClr val="bg1"/>
            </a:bgClr>
          </a:patt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21" name="Заголовок 10">
            <a:extLst>
              <a:ext uri="{FF2B5EF4-FFF2-40B4-BE49-F238E27FC236}">
                <a16:creationId xmlns:a16="http://schemas.microsoft.com/office/drawing/2014/main" id="{874639A9-62EF-5081-46F4-BF7DBEB563D0}"/>
              </a:ext>
            </a:extLst>
          </p:cNvPr>
          <p:cNvSpPr>
            <a:spLocks noGrp="1"/>
          </p:cNvSpPr>
          <p:nvPr>
            <p:ph type="title"/>
          </p:nvPr>
        </p:nvSpPr>
        <p:spPr>
          <a:xfrm>
            <a:off x="302172" y="1103021"/>
            <a:ext cx="6144927" cy="590931"/>
          </a:xfrm>
          <a:prstGeom prst="rect">
            <a:avLst/>
          </a:prstGeom>
        </p:spPr>
        <p:txBody>
          <a:bodyPr/>
          <a:lstStyle>
            <a:lvl1pPr>
              <a:defRPr sz="3600"/>
            </a:lvl1pPr>
          </a:lstStyle>
          <a:p>
            <a:r>
              <a:rPr lang="ru-RU" dirty="0"/>
              <a:t>Образец заголовка</a:t>
            </a:r>
            <a:endParaRPr lang="en-US" dirty="0"/>
          </a:p>
        </p:txBody>
      </p:sp>
      <p:sp>
        <p:nvSpPr>
          <p:cNvPr id="23" name="Подзаголовок 2">
            <a:extLst>
              <a:ext uri="{FF2B5EF4-FFF2-40B4-BE49-F238E27FC236}">
                <a16:creationId xmlns:a16="http://schemas.microsoft.com/office/drawing/2014/main" id="{E6D2D7C9-8CD1-3E7C-9037-238C9CB2018D}"/>
              </a:ext>
            </a:extLst>
          </p:cNvPr>
          <p:cNvSpPr>
            <a:spLocks noGrp="1"/>
          </p:cNvSpPr>
          <p:nvPr>
            <p:ph type="subTitle" idx="1"/>
          </p:nvPr>
        </p:nvSpPr>
        <p:spPr>
          <a:xfrm>
            <a:off x="302172" y="1823030"/>
            <a:ext cx="5590946" cy="313932"/>
          </a:xfrm>
        </p:spPr>
        <p:txBody>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24" name="Овал 23">
            <a:extLst>
              <a:ext uri="{FF2B5EF4-FFF2-40B4-BE49-F238E27FC236}">
                <a16:creationId xmlns:a16="http://schemas.microsoft.com/office/drawing/2014/main" id="{8D1AE397-5E29-CD61-AA8D-17FC7B312BA8}"/>
              </a:ext>
            </a:extLst>
          </p:cNvPr>
          <p:cNvSpPr/>
          <p:nvPr userDrawn="1"/>
        </p:nvSpPr>
        <p:spPr>
          <a:xfrm rot="8092892">
            <a:off x="-1859115" y="4013430"/>
            <a:ext cx="2375105" cy="2375105"/>
          </a:xfrm>
          <a:prstGeom prst="ellipse">
            <a:avLst/>
          </a:prstGeom>
          <a:noFill/>
          <a:ln w="393700">
            <a:gradFill>
              <a:gsLst>
                <a:gs pos="0">
                  <a:srgbClr val="010101"/>
                </a:gs>
                <a:gs pos="31000">
                  <a:srgbClr val="00AEEF"/>
                </a:gs>
                <a:gs pos="66000">
                  <a:srgbClr val="010101"/>
                </a:gs>
                <a:gs pos="100000">
                  <a:srgbClr val="00AEEF"/>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Текст 37">
            <a:extLst>
              <a:ext uri="{FF2B5EF4-FFF2-40B4-BE49-F238E27FC236}">
                <a16:creationId xmlns:a16="http://schemas.microsoft.com/office/drawing/2014/main" id="{D914848C-7571-E8BB-E4ED-BDC26FAA98CA}"/>
              </a:ext>
            </a:extLst>
          </p:cNvPr>
          <p:cNvSpPr>
            <a:spLocks noGrp="1"/>
          </p:cNvSpPr>
          <p:nvPr>
            <p:ph type="body" sz="quarter" idx="25"/>
          </p:nvPr>
        </p:nvSpPr>
        <p:spPr>
          <a:xfrm>
            <a:off x="30217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4" name="Текст 37">
            <a:extLst>
              <a:ext uri="{FF2B5EF4-FFF2-40B4-BE49-F238E27FC236}">
                <a16:creationId xmlns:a16="http://schemas.microsoft.com/office/drawing/2014/main" id="{82C196D1-0959-EA5D-C83F-A4A69B1D9B57}"/>
              </a:ext>
            </a:extLst>
          </p:cNvPr>
          <p:cNvSpPr>
            <a:spLocks noGrp="1"/>
          </p:cNvSpPr>
          <p:nvPr>
            <p:ph type="body" sz="quarter" idx="26"/>
          </p:nvPr>
        </p:nvSpPr>
        <p:spPr>
          <a:xfrm>
            <a:off x="302172" y="3428999"/>
            <a:ext cx="4941160" cy="2273561"/>
          </a:xfrm>
        </p:spPr>
        <p:txBody>
          <a:bodyPr wrap="square">
            <a:spAutoFit/>
          </a:bodyPr>
          <a:lstStyle>
            <a:lvl1pPr marL="0" indent="0" algn="l">
              <a:buNone/>
              <a:defRPr sz="16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Tree>
    <p:extLst>
      <p:ext uri="{BB962C8B-B14F-4D97-AF65-F5344CB8AC3E}">
        <p14:creationId xmlns:p14="http://schemas.microsoft.com/office/powerpoint/2010/main" val="304784920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картинка слева">
    <p:spTree>
      <p:nvGrpSpPr>
        <p:cNvPr id="1" name=""/>
        <p:cNvGrpSpPr/>
        <p:nvPr/>
      </p:nvGrpSpPr>
      <p:grpSpPr>
        <a:xfrm>
          <a:off x="0" y="0"/>
          <a:ext cx="0" cy="0"/>
          <a:chOff x="0" y="0"/>
          <a:chExt cx="0" cy="0"/>
        </a:xfrm>
      </p:grpSpPr>
      <p:sp>
        <p:nvSpPr>
          <p:cNvPr id="6" name="Подзаголовок 2">
            <a:extLst>
              <a:ext uri="{FF2B5EF4-FFF2-40B4-BE49-F238E27FC236}">
                <a16:creationId xmlns:a16="http://schemas.microsoft.com/office/drawing/2014/main" id="{1B37A70B-F376-587E-5DC1-71A3E9A16BA2}"/>
              </a:ext>
            </a:extLst>
          </p:cNvPr>
          <p:cNvSpPr>
            <a:spLocks noGrp="1"/>
          </p:cNvSpPr>
          <p:nvPr>
            <p:ph type="subTitle" idx="1"/>
          </p:nvPr>
        </p:nvSpPr>
        <p:spPr>
          <a:xfrm>
            <a:off x="5983644" y="1810833"/>
            <a:ext cx="5590946" cy="313932"/>
          </a:xfrm>
        </p:spPr>
        <p:txBody>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9" name="Прямоугольник: скругленные углы 8">
            <a:extLst>
              <a:ext uri="{FF2B5EF4-FFF2-40B4-BE49-F238E27FC236}">
                <a16:creationId xmlns:a16="http://schemas.microsoft.com/office/drawing/2014/main" id="{A43D8E92-B9CE-9B0E-9C25-B92F6A733C4B}"/>
              </a:ext>
            </a:extLst>
          </p:cNvPr>
          <p:cNvSpPr/>
          <p:nvPr userDrawn="1"/>
        </p:nvSpPr>
        <p:spPr>
          <a:xfrm rot="2352061">
            <a:off x="-2317919" y="-1140501"/>
            <a:ext cx="6769795" cy="5832651"/>
          </a:xfrm>
          <a:prstGeom prst="roundRect">
            <a:avLst>
              <a:gd name="adj" fmla="val 14517"/>
            </a:avLst>
          </a:prstGeom>
          <a:pattFill prst="pct5">
            <a:fgClr>
              <a:schemeClr val="accent1"/>
            </a:fgClr>
            <a:bgClr>
              <a:schemeClr val="bg1"/>
            </a:bgClr>
          </a:pattFill>
          <a:ln w="142875">
            <a:solidFill>
              <a:srgbClr val="00AE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Рисунок 30">
            <a:extLst>
              <a:ext uri="{FF2B5EF4-FFF2-40B4-BE49-F238E27FC236}">
                <a16:creationId xmlns:a16="http://schemas.microsoft.com/office/drawing/2014/main" id="{40B7DBF0-166C-9280-8B7E-0DADF810452D}"/>
              </a:ext>
            </a:extLst>
          </p:cNvPr>
          <p:cNvSpPr>
            <a:spLocks noGrp="1"/>
          </p:cNvSpPr>
          <p:nvPr>
            <p:ph type="pic" sz="quarter" idx="24"/>
          </p:nvPr>
        </p:nvSpPr>
        <p:spPr>
          <a:xfrm rot="18594179">
            <a:off x="-1792823" y="-1598473"/>
            <a:ext cx="5714489" cy="6695650"/>
          </a:xfrm>
          <a:prstGeom prst="roundRect">
            <a:avLst>
              <a:gd name="adj" fmla="val 13857"/>
            </a:avLst>
          </a:prstGeom>
          <a:pattFill prst="pct5">
            <a:fgClr>
              <a:schemeClr val="accent1"/>
            </a:fgClr>
            <a:bgClr>
              <a:schemeClr val="bg1"/>
            </a:bgClr>
          </a:patt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11" name="Текст 37">
            <a:extLst>
              <a:ext uri="{FF2B5EF4-FFF2-40B4-BE49-F238E27FC236}">
                <a16:creationId xmlns:a16="http://schemas.microsoft.com/office/drawing/2014/main" id="{EBF67B81-3143-6749-877B-FC16A420700E}"/>
              </a:ext>
            </a:extLst>
          </p:cNvPr>
          <p:cNvSpPr>
            <a:spLocks noGrp="1"/>
          </p:cNvSpPr>
          <p:nvPr>
            <p:ph type="body" sz="quarter" idx="22"/>
          </p:nvPr>
        </p:nvSpPr>
        <p:spPr>
          <a:xfrm>
            <a:off x="6334415" y="4876279"/>
            <a:ext cx="1792992" cy="315984"/>
          </a:xfrm>
        </p:spPr>
        <p:txBody>
          <a:bodyPr>
            <a:spAutoFit/>
          </a:bodyPr>
          <a:lstStyle>
            <a:lvl1pPr marL="0" indent="0" algn="l">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2" name="Текст 37">
            <a:extLst>
              <a:ext uri="{FF2B5EF4-FFF2-40B4-BE49-F238E27FC236}">
                <a16:creationId xmlns:a16="http://schemas.microsoft.com/office/drawing/2014/main" id="{96A6982A-76AC-34DA-9E68-981142E5F473}"/>
              </a:ext>
            </a:extLst>
          </p:cNvPr>
          <p:cNvSpPr>
            <a:spLocks noGrp="1"/>
          </p:cNvSpPr>
          <p:nvPr>
            <p:ph type="body" sz="quarter" idx="23"/>
          </p:nvPr>
        </p:nvSpPr>
        <p:spPr>
          <a:xfrm>
            <a:off x="6334415" y="4157891"/>
            <a:ext cx="3141999" cy="595548"/>
          </a:xfrm>
        </p:spPr>
        <p:txBody>
          <a:bodyPr>
            <a:spAutoFit/>
          </a:bodyPr>
          <a:lstStyle>
            <a:lvl1pPr marL="0" indent="0" algn="l">
              <a:buNone/>
              <a:defRPr sz="36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3" name="Текст 37">
            <a:extLst>
              <a:ext uri="{FF2B5EF4-FFF2-40B4-BE49-F238E27FC236}">
                <a16:creationId xmlns:a16="http://schemas.microsoft.com/office/drawing/2014/main" id="{7B1CA387-A6D3-E0CB-8691-8984CA7B1AA3}"/>
              </a:ext>
            </a:extLst>
          </p:cNvPr>
          <p:cNvSpPr>
            <a:spLocks noGrp="1"/>
          </p:cNvSpPr>
          <p:nvPr>
            <p:ph type="body" sz="quarter" idx="25"/>
          </p:nvPr>
        </p:nvSpPr>
        <p:spPr>
          <a:xfrm>
            <a:off x="9300918" y="4876279"/>
            <a:ext cx="1792992" cy="315984"/>
          </a:xfrm>
        </p:spPr>
        <p:txBody>
          <a:bodyPr>
            <a:spAutoFit/>
          </a:bodyPr>
          <a:lstStyle>
            <a:lvl1pPr marL="0" indent="0" algn="l">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4" name="Текст 37">
            <a:extLst>
              <a:ext uri="{FF2B5EF4-FFF2-40B4-BE49-F238E27FC236}">
                <a16:creationId xmlns:a16="http://schemas.microsoft.com/office/drawing/2014/main" id="{0AD00541-491E-6DD4-3F27-7B22D66FF22B}"/>
              </a:ext>
            </a:extLst>
          </p:cNvPr>
          <p:cNvSpPr>
            <a:spLocks noGrp="1"/>
          </p:cNvSpPr>
          <p:nvPr>
            <p:ph type="body" sz="quarter" idx="26"/>
          </p:nvPr>
        </p:nvSpPr>
        <p:spPr>
          <a:xfrm>
            <a:off x="9300918" y="4157892"/>
            <a:ext cx="2922711" cy="595548"/>
          </a:xfrm>
        </p:spPr>
        <p:txBody>
          <a:bodyPr>
            <a:spAutoFit/>
          </a:bodyPr>
          <a:lstStyle>
            <a:lvl1pPr marL="0" indent="0" algn="l">
              <a:buNone/>
              <a:defRPr sz="36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2" name="Текст 37">
            <a:extLst>
              <a:ext uri="{FF2B5EF4-FFF2-40B4-BE49-F238E27FC236}">
                <a16:creationId xmlns:a16="http://schemas.microsoft.com/office/drawing/2014/main" id="{AA9A59C4-1D5A-C918-7FE5-583D4F378904}"/>
              </a:ext>
            </a:extLst>
          </p:cNvPr>
          <p:cNvSpPr>
            <a:spLocks noGrp="1"/>
          </p:cNvSpPr>
          <p:nvPr>
            <p:ph type="body" sz="quarter" idx="27"/>
          </p:nvPr>
        </p:nvSpPr>
        <p:spPr>
          <a:xfrm>
            <a:off x="6004629"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8" name="Заголовок 10">
            <a:extLst>
              <a:ext uri="{FF2B5EF4-FFF2-40B4-BE49-F238E27FC236}">
                <a16:creationId xmlns:a16="http://schemas.microsoft.com/office/drawing/2014/main" id="{2A4C38DC-65C9-3F05-36A0-924A3766D895}"/>
              </a:ext>
            </a:extLst>
          </p:cNvPr>
          <p:cNvSpPr>
            <a:spLocks noGrp="1"/>
          </p:cNvSpPr>
          <p:nvPr>
            <p:ph type="title"/>
          </p:nvPr>
        </p:nvSpPr>
        <p:spPr>
          <a:xfrm>
            <a:off x="5983644" y="1103021"/>
            <a:ext cx="6144927" cy="590931"/>
          </a:xfrm>
          <a:prstGeom prst="rect">
            <a:avLst/>
          </a:prstGeom>
        </p:spPr>
        <p:txBody>
          <a:bodyPr/>
          <a:lstStyle>
            <a:lvl1pPr>
              <a:defRPr sz="3600"/>
            </a:lvl1pPr>
          </a:lstStyle>
          <a:p>
            <a:r>
              <a:rPr lang="ru-RU" dirty="0"/>
              <a:t>Образец заголовка</a:t>
            </a:r>
            <a:endParaRPr lang="en-US" dirty="0"/>
          </a:p>
        </p:txBody>
      </p:sp>
    </p:spTree>
    <p:extLst>
      <p:ext uri="{BB962C8B-B14F-4D97-AF65-F5344CB8AC3E}">
        <p14:creationId xmlns:p14="http://schemas.microsoft.com/office/powerpoint/2010/main" val="346009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картинка справа">
    <p:spTree>
      <p:nvGrpSpPr>
        <p:cNvPr id="1" name=""/>
        <p:cNvGrpSpPr/>
        <p:nvPr/>
      </p:nvGrpSpPr>
      <p:grpSpPr>
        <a:xfrm>
          <a:off x="0" y="0"/>
          <a:ext cx="0" cy="0"/>
          <a:chOff x="0" y="0"/>
          <a:chExt cx="0" cy="0"/>
        </a:xfrm>
      </p:grpSpPr>
      <p:sp>
        <p:nvSpPr>
          <p:cNvPr id="3" name="Рисунок 30">
            <a:extLst>
              <a:ext uri="{FF2B5EF4-FFF2-40B4-BE49-F238E27FC236}">
                <a16:creationId xmlns:a16="http://schemas.microsoft.com/office/drawing/2014/main" id="{70619409-A5EA-CE11-2706-C55452B4C1A4}"/>
              </a:ext>
            </a:extLst>
          </p:cNvPr>
          <p:cNvSpPr>
            <a:spLocks noGrp="1"/>
          </p:cNvSpPr>
          <p:nvPr>
            <p:ph type="pic" sz="quarter" idx="18"/>
          </p:nvPr>
        </p:nvSpPr>
        <p:spPr>
          <a:xfrm>
            <a:off x="6795335" y="-366430"/>
            <a:ext cx="2986518" cy="3661204"/>
          </a:xfrm>
          <a:prstGeom prst="roundRect">
            <a:avLst>
              <a:gd name="adj" fmla="val 17480"/>
            </a:avLst>
          </a:prstGeom>
          <a:pattFill prst="pct5">
            <a:fgClr>
              <a:schemeClr val="accent1"/>
            </a:fgClr>
            <a:bgClr>
              <a:schemeClr val="bg1"/>
            </a:bgClr>
          </a:pattFill>
          <a:ln w="38100">
            <a:solidFill>
              <a:srgbClr val="00AE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4" name="Рисунок 30">
            <a:extLst>
              <a:ext uri="{FF2B5EF4-FFF2-40B4-BE49-F238E27FC236}">
                <a16:creationId xmlns:a16="http://schemas.microsoft.com/office/drawing/2014/main" id="{5F9557AD-3C8D-E9CD-DF0D-D27BB1F1A4C4}"/>
              </a:ext>
            </a:extLst>
          </p:cNvPr>
          <p:cNvSpPr>
            <a:spLocks noGrp="1"/>
          </p:cNvSpPr>
          <p:nvPr>
            <p:ph type="pic" sz="quarter" idx="28"/>
          </p:nvPr>
        </p:nvSpPr>
        <p:spPr>
          <a:xfrm>
            <a:off x="6795335" y="3563227"/>
            <a:ext cx="2986518" cy="3661204"/>
          </a:xfrm>
          <a:prstGeom prst="roundRect">
            <a:avLst>
              <a:gd name="adj" fmla="val 17480"/>
            </a:avLst>
          </a:prstGeom>
          <a:pattFill prst="pct5">
            <a:fgClr>
              <a:schemeClr val="accent1"/>
            </a:fgClr>
            <a:bgClr>
              <a:schemeClr val="bg1"/>
            </a:bgClr>
          </a:pattFill>
          <a:ln w="38100">
            <a:solidFill>
              <a:srgbClr val="00AE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5" name="Рисунок 30">
            <a:extLst>
              <a:ext uri="{FF2B5EF4-FFF2-40B4-BE49-F238E27FC236}">
                <a16:creationId xmlns:a16="http://schemas.microsoft.com/office/drawing/2014/main" id="{7B87FF75-D3B7-3086-B522-6C5DD264E7FB}"/>
              </a:ext>
            </a:extLst>
          </p:cNvPr>
          <p:cNvSpPr>
            <a:spLocks noGrp="1"/>
          </p:cNvSpPr>
          <p:nvPr>
            <p:ph type="pic" sz="quarter" idx="29"/>
          </p:nvPr>
        </p:nvSpPr>
        <p:spPr>
          <a:xfrm>
            <a:off x="10073742" y="2475271"/>
            <a:ext cx="2986518" cy="3661204"/>
          </a:xfrm>
          <a:prstGeom prst="roundRect">
            <a:avLst>
              <a:gd name="adj" fmla="val 17480"/>
            </a:avLst>
          </a:prstGeom>
          <a:pattFill prst="pct5">
            <a:fgClr>
              <a:schemeClr val="accent1"/>
            </a:fgClr>
            <a:bgClr>
              <a:schemeClr val="bg1"/>
            </a:bgClr>
          </a:pattFill>
          <a:ln w="38100">
            <a:solidFill>
              <a:srgbClr val="00AE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6" name="Рисунок 30">
            <a:extLst>
              <a:ext uri="{FF2B5EF4-FFF2-40B4-BE49-F238E27FC236}">
                <a16:creationId xmlns:a16="http://schemas.microsoft.com/office/drawing/2014/main" id="{06977432-3DBE-1826-6269-E1041324093E}"/>
              </a:ext>
            </a:extLst>
          </p:cNvPr>
          <p:cNvSpPr>
            <a:spLocks noGrp="1"/>
          </p:cNvSpPr>
          <p:nvPr>
            <p:ph type="pic" sz="quarter" idx="30"/>
          </p:nvPr>
        </p:nvSpPr>
        <p:spPr>
          <a:xfrm>
            <a:off x="10073742" y="-1510097"/>
            <a:ext cx="2986518" cy="3661204"/>
          </a:xfrm>
          <a:prstGeom prst="roundRect">
            <a:avLst>
              <a:gd name="adj" fmla="val 17480"/>
            </a:avLst>
          </a:prstGeom>
          <a:pattFill prst="pct5">
            <a:fgClr>
              <a:schemeClr val="accent1"/>
            </a:fgClr>
            <a:bgClr>
              <a:schemeClr val="bg1"/>
            </a:bgClr>
          </a:pattFill>
          <a:ln w="38100">
            <a:solidFill>
              <a:srgbClr val="00AE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defRPr lang="en-US" sz="1800">
                <a:solidFill>
                  <a:schemeClr val="lt1"/>
                </a:solidFill>
              </a:defRPr>
            </a:lvl1pPr>
          </a:lstStyle>
          <a:p>
            <a:pPr marL="0" lvl="0" algn="ctr"/>
            <a:endParaRPr lang="en-US" dirty="0"/>
          </a:p>
        </p:txBody>
      </p:sp>
      <p:sp>
        <p:nvSpPr>
          <p:cNvPr id="9" name="Подзаголовок 2">
            <a:extLst>
              <a:ext uri="{FF2B5EF4-FFF2-40B4-BE49-F238E27FC236}">
                <a16:creationId xmlns:a16="http://schemas.microsoft.com/office/drawing/2014/main" id="{1A21C486-0807-BD85-48BF-C54042E0E63A}"/>
              </a:ext>
            </a:extLst>
          </p:cNvPr>
          <p:cNvSpPr>
            <a:spLocks noGrp="1"/>
          </p:cNvSpPr>
          <p:nvPr>
            <p:ph type="subTitle" idx="1"/>
          </p:nvPr>
        </p:nvSpPr>
        <p:spPr>
          <a:xfrm>
            <a:off x="291662" y="1816791"/>
            <a:ext cx="5590946" cy="313932"/>
          </a:xfrm>
        </p:spPr>
        <p:txBody>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2" name="Текст 37">
            <a:extLst>
              <a:ext uri="{FF2B5EF4-FFF2-40B4-BE49-F238E27FC236}">
                <a16:creationId xmlns:a16="http://schemas.microsoft.com/office/drawing/2014/main" id="{42ABC0FA-B21B-DA41-AC22-0C0341FD2ADC}"/>
              </a:ext>
            </a:extLst>
          </p:cNvPr>
          <p:cNvSpPr>
            <a:spLocks noGrp="1"/>
          </p:cNvSpPr>
          <p:nvPr>
            <p:ph type="body" sz="quarter" idx="24"/>
          </p:nvPr>
        </p:nvSpPr>
        <p:spPr>
          <a:xfrm>
            <a:off x="30217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5" name="Текст 37">
            <a:extLst>
              <a:ext uri="{FF2B5EF4-FFF2-40B4-BE49-F238E27FC236}">
                <a16:creationId xmlns:a16="http://schemas.microsoft.com/office/drawing/2014/main" id="{E74AC57D-71B4-4C05-6E9C-605DD7C78760}"/>
              </a:ext>
            </a:extLst>
          </p:cNvPr>
          <p:cNvSpPr>
            <a:spLocks noGrp="1"/>
          </p:cNvSpPr>
          <p:nvPr>
            <p:ph type="body" sz="quarter" idx="22"/>
          </p:nvPr>
        </p:nvSpPr>
        <p:spPr>
          <a:xfrm>
            <a:off x="562785" y="4876279"/>
            <a:ext cx="1792992" cy="315984"/>
          </a:xfrm>
        </p:spPr>
        <p:txBody>
          <a:bodyPr>
            <a:spAutoFit/>
          </a:bodyPr>
          <a:lstStyle>
            <a:lvl1pPr marL="0" indent="0" algn="l">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8" name="Текст 37">
            <a:extLst>
              <a:ext uri="{FF2B5EF4-FFF2-40B4-BE49-F238E27FC236}">
                <a16:creationId xmlns:a16="http://schemas.microsoft.com/office/drawing/2014/main" id="{43894F52-8B9C-2CA9-0AE8-8713317331AE}"/>
              </a:ext>
            </a:extLst>
          </p:cNvPr>
          <p:cNvSpPr>
            <a:spLocks noGrp="1"/>
          </p:cNvSpPr>
          <p:nvPr>
            <p:ph type="body" sz="quarter" idx="23"/>
          </p:nvPr>
        </p:nvSpPr>
        <p:spPr>
          <a:xfrm>
            <a:off x="562785" y="4157891"/>
            <a:ext cx="3141999" cy="595548"/>
          </a:xfrm>
        </p:spPr>
        <p:txBody>
          <a:bodyPr>
            <a:spAutoFit/>
          </a:bodyPr>
          <a:lstStyle>
            <a:lvl1pPr marL="0" indent="0" algn="l">
              <a:buNone/>
              <a:defRPr sz="36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9" name="Текст 37">
            <a:extLst>
              <a:ext uri="{FF2B5EF4-FFF2-40B4-BE49-F238E27FC236}">
                <a16:creationId xmlns:a16="http://schemas.microsoft.com/office/drawing/2014/main" id="{195F304B-7426-FC35-6496-AD2C9941D819}"/>
              </a:ext>
            </a:extLst>
          </p:cNvPr>
          <p:cNvSpPr>
            <a:spLocks noGrp="1"/>
          </p:cNvSpPr>
          <p:nvPr>
            <p:ph type="body" sz="quarter" idx="25"/>
          </p:nvPr>
        </p:nvSpPr>
        <p:spPr>
          <a:xfrm>
            <a:off x="3529288" y="4876279"/>
            <a:ext cx="1792992" cy="315984"/>
          </a:xfrm>
        </p:spPr>
        <p:txBody>
          <a:bodyPr>
            <a:spAutoFit/>
          </a:bodyPr>
          <a:lstStyle>
            <a:lvl1pPr marL="0" indent="0" algn="l">
              <a:buNone/>
              <a:defRPr sz="1600">
                <a:solidFill>
                  <a:schemeClr val="bg1"/>
                </a:soli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20" name="Текст 37">
            <a:extLst>
              <a:ext uri="{FF2B5EF4-FFF2-40B4-BE49-F238E27FC236}">
                <a16:creationId xmlns:a16="http://schemas.microsoft.com/office/drawing/2014/main" id="{8C9E3C69-59CD-9F95-147D-2EDF745116A7}"/>
              </a:ext>
            </a:extLst>
          </p:cNvPr>
          <p:cNvSpPr>
            <a:spLocks noGrp="1"/>
          </p:cNvSpPr>
          <p:nvPr>
            <p:ph type="body" sz="quarter" idx="26"/>
          </p:nvPr>
        </p:nvSpPr>
        <p:spPr>
          <a:xfrm>
            <a:off x="3529288" y="4157892"/>
            <a:ext cx="2922711" cy="595548"/>
          </a:xfrm>
        </p:spPr>
        <p:txBody>
          <a:bodyPr>
            <a:spAutoFit/>
          </a:bodyPr>
          <a:lstStyle>
            <a:lvl1pPr marL="0" indent="0" algn="l">
              <a:buNone/>
              <a:defRPr sz="36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21" name="Заголовок 10">
            <a:extLst>
              <a:ext uri="{FF2B5EF4-FFF2-40B4-BE49-F238E27FC236}">
                <a16:creationId xmlns:a16="http://schemas.microsoft.com/office/drawing/2014/main" id="{B158F44B-0DF2-D63A-42BE-F7650234AC92}"/>
              </a:ext>
            </a:extLst>
          </p:cNvPr>
          <p:cNvSpPr>
            <a:spLocks noGrp="1"/>
          </p:cNvSpPr>
          <p:nvPr>
            <p:ph type="title"/>
          </p:nvPr>
        </p:nvSpPr>
        <p:spPr>
          <a:xfrm>
            <a:off x="291662" y="1103021"/>
            <a:ext cx="6144927" cy="590931"/>
          </a:xfrm>
          <a:prstGeom prst="rect">
            <a:avLst/>
          </a:prstGeom>
        </p:spPr>
        <p:txBody>
          <a:bodyPr/>
          <a:lstStyle>
            <a:lvl1pPr>
              <a:defRPr sz="3600"/>
            </a:lvl1pPr>
          </a:lstStyle>
          <a:p>
            <a:r>
              <a:rPr lang="ru-RU" dirty="0"/>
              <a:t>Образец заголовка</a:t>
            </a:r>
            <a:endParaRPr lang="en-US" dirty="0"/>
          </a:p>
        </p:txBody>
      </p:sp>
    </p:spTree>
    <p:extLst>
      <p:ext uri="{BB962C8B-B14F-4D97-AF65-F5344CB8AC3E}">
        <p14:creationId xmlns:p14="http://schemas.microsoft.com/office/powerpoint/2010/main" val="379338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мокап ноут">
    <p:spTree>
      <p:nvGrpSpPr>
        <p:cNvPr id="1" name=""/>
        <p:cNvGrpSpPr/>
        <p:nvPr/>
      </p:nvGrpSpPr>
      <p:grpSpPr>
        <a:xfrm>
          <a:off x="0" y="0"/>
          <a:ext cx="0" cy="0"/>
          <a:chOff x="0" y="0"/>
          <a:chExt cx="0" cy="0"/>
        </a:xfrm>
      </p:grpSpPr>
      <p:sp>
        <p:nvSpPr>
          <p:cNvPr id="3" name="Овал 74">
            <a:extLst>
              <a:ext uri="{FF2B5EF4-FFF2-40B4-BE49-F238E27FC236}">
                <a16:creationId xmlns:a16="http://schemas.microsoft.com/office/drawing/2014/main" id="{1DA73ACC-5477-C14C-A321-D6FB5F8B99D4}"/>
              </a:ext>
            </a:extLst>
          </p:cNvPr>
          <p:cNvSpPr/>
          <p:nvPr userDrawn="1"/>
        </p:nvSpPr>
        <p:spPr>
          <a:xfrm>
            <a:off x="6764847" y="-1321300"/>
            <a:ext cx="10207543" cy="10207538"/>
          </a:xfrm>
          <a:prstGeom prst="ellipse">
            <a:avLst/>
          </a:prstGeom>
          <a:gradFill flip="none" rotWithShape="1">
            <a:gsLst>
              <a:gs pos="0">
                <a:srgbClr val="00AEEF"/>
              </a:gs>
              <a:gs pos="88745">
                <a:srgbClr val="183D6D"/>
              </a:gs>
              <a:gs pos="54000">
                <a:srgbClr val="0079A4"/>
              </a:gs>
            </a:gsLst>
            <a:path path="circle">
              <a:fillToRect l="50000" t="50000" r="50000" b="50000"/>
            </a:path>
            <a:tileRect/>
          </a:gradFill>
          <a:ln w="12700" cap="flat" cmpd="sng" algn="ctr">
            <a:noFill/>
            <a:prstDash val="solid"/>
            <a:miter lim="800000"/>
          </a:ln>
          <a:effectLst>
            <a:glow>
              <a:schemeClr val="bg1"/>
            </a:glow>
            <a:outerShdw sx="1000" sy="1000" algn="ctr" rotWithShape="0">
              <a:srgbClr val="367CFF"/>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ru-RU" sz="450" b="1" kern="0" dirty="0" err="1">
              <a:solidFill>
                <a:srgbClr val="FFFFFF"/>
              </a:solidFill>
              <a:latin typeface="Calibri"/>
            </a:endParaRPr>
          </a:p>
        </p:txBody>
      </p:sp>
      <p:pic>
        <p:nvPicPr>
          <p:cNvPr id="4" name="Picture 6">
            <a:extLst>
              <a:ext uri="{FF2B5EF4-FFF2-40B4-BE49-F238E27FC236}">
                <a16:creationId xmlns:a16="http://schemas.microsoft.com/office/drawing/2014/main" id="{B9CD70BD-2868-393A-3956-7523C34548E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121902" y="1664277"/>
            <a:ext cx="7778684" cy="5166863"/>
          </a:xfrm>
          <a:prstGeom prst="rect">
            <a:avLst/>
          </a:prstGeom>
        </p:spPr>
      </p:pic>
      <p:sp>
        <p:nvSpPr>
          <p:cNvPr id="5" name="Рисунок 19">
            <a:extLst>
              <a:ext uri="{FF2B5EF4-FFF2-40B4-BE49-F238E27FC236}">
                <a16:creationId xmlns:a16="http://schemas.microsoft.com/office/drawing/2014/main" id="{86FBC06D-06E3-74E3-4AEE-8C195093B9EE}"/>
              </a:ext>
            </a:extLst>
          </p:cNvPr>
          <p:cNvSpPr>
            <a:spLocks noGrp="1"/>
          </p:cNvSpPr>
          <p:nvPr>
            <p:ph type="pic" sz="quarter" idx="31"/>
          </p:nvPr>
        </p:nvSpPr>
        <p:spPr>
          <a:xfrm>
            <a:off x="6492240" y="2505456"/>
            <a:ext cx="5094019" cy="3054096"/>
          </a:xfrm>
          <a:pattFill prst="pct5">
            <a:fgClr>
              <a:schemeClr val="accent1"/>
            </a:fgClr>
            <a:bgClr>
              <a:schemeClr val="bg1"/>
            </a:bgClr>
          </a:pattFill>
          <a:ln>
            <a:noFill/>
          </a:ln>
        </p:spPr>
        <p:txBody>
          <a:bodyPr/>
          <a:lstStyle/>
          <a:p>
            <a:endParaRPr lang="en-US"/>
          </a:p>
        </p:txBody>
      </p:sp>
      <p:sp>
        <p:nvSpPr>
          <p:cNvPr id="8" name="Текст 17">
            <a:extLst>
              <a:ext uri="{FF2B5EF4-FFF2-40B4-BE49-F238E27FC236}">
                <a16:creationId xmlns:a16="http://schemas.microsoft.com/office/drawing/2014/main" id="{D3DDBD5F-0C8C-9657-A877-6DB4D26D8953}"/>
              </a:ext>
            </a:extLst>
          </p:cNvPr>
          <p:cNvSpPr>
            <a:spLocks noGrp="1"/>
          </p:cNvSpPr>
          <p:nvPr>
            <p:ph type="body" sz="quarter" idx="11"/>
          </p:nvPr>
        </p:nvSpPr>
        <p:spPr>
          <a:xfrm>
            <a:off x="877625" y="2718518"/>
            <a:ext cx="3440258"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9" name="Текст 17">
            <a:extLst>
              <a:ext uri="{FF2B5EF4-FFF2-40B4-BE49-F238E27FC236}">
                <a16:creationId xmlns:a16="http://schemas.microsoft.com/office/drawing/2014/main" id="{65417B50-0AE6-6F94-BDA8-41CCB460B42C}"/>
              </a:ext>
            </a:extLst>
          </p:cNvPr>
          <p:cNvSpPr>
            <a:spLocks noGrp="1"/>
          </p:cNvSpPr>
          <p:nvPr>
            <p:ph type="body" sz="quarter" idx="28"/>
          </p:nvPr>
        </p:nvSpPr>
        <p:spPr>
          <a:xfrm>
            <a:off x="877625" y="3424943"/>
            <a:ext cx="3440258"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0" name="Текст 17">
            <a:extLst>
              <a:ext uri="{FF2B5EF4-FFF2-40B4-BE49-F238E27FC236}">
                <a16:creationId xmlns:a16="http://schemas.microsoft.com/office/drawing/2014/main" id="{44844AA7-461B-E2D3-B66F-8357B097A337}"/>
              </a:ext>
            </a:extLst>
          </p:cNvPr>
          <p:cNvSpPr>
            <a:spLocks noGrp="1"/>
          </p:cNvSpPr>
          <p:nvPr>
            <p:ph type="body" sz="quarter" idx="29"/>
          </p:nvPr>
        </p:nvSpPr>
        <p:spPr>
          <a:xfrm>
            <a:off x="877625" y="4176685"/>
            <a:ext cx="3440258"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1" name="Текст 17">
            <a:extLst>
              <a:ext uri="{FF2B5EF4-FFF2-40B4-BE49-F238E27FC236}">
                <a16:creationId xmlns:a16="http://schemas.microsoft.com/office/drawing/2014/main" id="{6A744229-AAD7-9ECA-6278-FBC0C3D71AB2}"/>
              </a:ext>
            </a:extLst>
          </p:cNvPr>
          <p:cNvSpPr>
            <a:spLocks noGrp="1"/>
          </p:cNvSpPr>
          <p:nvPr>
            <p:ph type="body" sz="quarter" idx="30"/>
          </p:nvPr>
        </p:nvSpPr>
        <p:spPr>
          <a:xfrm>
            <a:off x="877625" y="4907146"/>
            <a:ext cx="3440258"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2" name="Текст 37">
            <a:extLst>
              <a:ext uri="{FF2B5EF4-FFF2-40B4-BE49-F238E27FC236}">
                <a16:creationId xmlns:a16="http://schemas.microsoft.com/office/drawing/2014/main" id="{71E8B492-293F-AD9C-C1F1-78CABA1470D3}"/>
              </a:ext>
            </a:extLst>
          </p:cNvPr>
          <p:cNvSpPr>
            <a:spLocks noGrp="1"/>
          </p:cNvSpPr>
          <p:nvPr>
            <p:ph type="body" sz="quarter" idx="24"/>
          </p:nvPr>
        </p:nvSpPr>
        <p:spPr>
          <a:xfrm>
            <a:off x="30217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2" name="Заголовок 10">
            <a:extLst>
              <a:ext uri="{FF2B5EF4-FFF2-40B4-BE49-F238E27FC236}">
                <a16:creationId xmlns:a16="http://schemas.microsoft.com/office/drawing/2014/main" id="{A9388ADC-0553-3E47-5091-CAFE256D7438}"/>
              </a:ext>
            </a:extLst>
          </p:cNvPr>
          <p:cNvSpPr>
            <a:spLocks noGrp="1"/>
          </p:cNvSpPr>
          <p:nvPr>
            <p:ph type="title"/>
          </p:nvPr>
        </p:nvSpPr>
        <p:spPr>
          <a:xfrm>
            <a:off x="290597" y="1103021"/>
            <a:ext cx="6144927" cy="590931"/>
          </a:xfrm>
          <a:prstGeom prst="rect">
            <a:avLst/>
          </a:prstGeom>
        </p:spPr>
        <p:txBody>
          <a:bodyPr/>
          <a:lstStyle>
            <a:lvl1pPr>
              <a:defRPr sz="3600"/>
            </a:lvl1pPr>
          </a:lstStyle>
          <a:p>
            <a:r>
              <a:rPr lang="ru-RU" dirty="0"/>
              <a:t>Образец заголовка</a:t>
            </a:r>
            <a:endParaRPr lang="en-US" dirty="0"/>
          </a:p>
        </p:txBody>
      </p:sp>
    </p:spTree>
    <p:extLst>
      <p:ext uri="{BB962C8B-B14F-4D97-AF65-F5344CB8AC3E}">
        <p14:creationId xmlns:p14="http://schemas.microsoft.com/office/powerpoint/2010/main" val="1526464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мокап телефон">
    <p:spTree>
      <p:nvGrpSpPr>
        <p:cNvPr id="1" name=""/>
        <p:cNvGrpSpPr/>
        <p:nvPr/>
      </p:nvGrpSpPr>
      <p:grpSpPr>
        <a:xfrm>
          <a:off x="0" y="0"/>
          <a:ext cx="0" cy="0"/>
          <a:chOff x="0" y="0"/>
          <a:chExt cx="0" cy="0"/>
        </a:xfrm>
      </p:grpSpPr>
      <p:sp>
        <p:nvSpPr>
          <p:cNvPr id="3" name="Овал 74">
            <a:extLst>
              <a:ext uri="{FF2B5EF4-FFF2-40B4-BE49-F238E27FC236}">
                <a16:creationId xmlns:a16="http://schemas.microsoft.com/office/drawing/2014/main" id="{4EF47D34-45CC-D729-0654-87AB165AA8EF}"/>
              </a:ext>
            </a:extLst>
          </p:cNvPr>
          <p:cNvSpPr/>
          <p:nvPr userDrawn="1"/>
        </p:nvSpPr>
        <p:spPr>
          <a:xfrm rot="2253988">
            <a:off x="-1715238" y="-1531296"/>
            <a:ext cx="5885335" cy="5885332"/>
          </a:xfrm>
          <a:prstGeom prst="ellipse">
            <a:avLst/>
          </a:prstGeom>
          <a:gradFill flip="none" rotWithShape="1">
            <a:gsLst>
              <a:gs pos="100000">
                <a:srgbClr val="00AEEF"/>
              </a:gs>
              <a:gs pos="0">
                <a:srgbClr val="183D6D"/>
              </a:gs>
              <a:gs pos="66000">
                <a:srgbClr val="0079A4"/>
              </a:gs>
            </a:gsLst>
            <a:lin ang="4800000" scaled="0"/>
            <a:tileRect/>
          </a:gradFill>
          <a:ln w="12700" cap="flat" cmpd="sng" algn="ctr">
            <a:noFill/>
            <a:prstDash val="solid"/>
            <a:miter lim="800000"/>
          </a:ln>
          <a:effectLst>
            <a:glow>
              <a:schemeClr val="bg1"/>
            </a:glow>
            <a:outerShdw sx="1000" sy="1000" algn="ctr" rotWithShape="0">
              <a:srgbClr val="367CFF"/>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ru-RU" sz="450" b="1" kern="0" dirty="0">
              <a:solidFill>
                <a:srgbClr val="FFFFFF"/>
              </a:solidFill>
              <a:latin typeface="Calibri"/>
            </a:endParaRPr>
          </a:p>
        </p:txBody>
      </p:sp>
      <p:pic>
        <p:nvPicPr>
          <p:cNvPr id="21" name="Picture 3">
            <a:extLst>
              <a:ext uri="{FF2B5EF4-FFF2-40B4-BE49-F238E27FC236}">
                <a16:creationId xmlns:a16="http://schemas.microsoft.com/office/drawing/2014/main" id="{44EE140E-7259-9AAA-DEBD-88693CF3AF42}"/>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rot="19231916">
            <a:off x="-544932" y="527916"/>
            <a:ext cx="2454367" cy="4927099"/>
          </a:xfrm>
          <a:prstGeom prst="rect">
            <a:avLst/>
          </a:prstGeom>
        </p:spPr>
      </p:pic>
      <p:pic>
        <p:nvPicPr>
          <p:cNvPr id="20" name="Picture 3">
            <a:extLst>
              <a:ext uri="{FF2B5EF4-FFF2-40B4-BE49-F238E27FC236}">
                <a16:creationId xmlns:a16="http://schemas.microsoft.com/office/drawing/2014/main" id="{20318A4F-9D48-1829-4909-9501DF9F6478}"/>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rot="19286481">
            <a:off x="2139300" y="280121"/>
            <a:ext cx="1781884" cy="3962962"/>
          </a:xfrm>
          <a:prstGeom prst="rect">
            <a:avLst/>
          </a:prstGeom>
        </p:spPr>
      </p:pic>
      <p:sp>
        <p:nvSpPr>
          <p:cNvPr id="4" name="Рисунок 24">
            <a:extLst>
              <a:ext uri="{FF2B5EF4-FFF2-40B4-BE49-F238E27FC236}">
                <a16:creationId xmlns:a16="http://schemas.microsoft.com/office/drawing/2014/main" id="{B988C640-2FDD-8548-1F4F-CA9516164AAB}"/>
              </a:ext>
            </a:extLst>
          </p:cNvPr>
          <p:cNvSpPr>
            <a:spLocks noGrp="1"/>
          </p:cNvSpPr>
          <p:nvPr>
            <p:ph type="pic" sz="quarter" idx="32"/>
          </p:nvPr>
        </p:nvSpPr>
        <p:spPr>
          <a:xfrm rot="19270593">
            <a:off x="2208140" y="387075"/>
            <a:ext cx="1619313" cy="3736202"/>
          </a:xfrm>
          <a:prstGeom prst="roundRect">
            <a:avLst>
              <a:gd name="adj" fmla="val 13235"/>
            </a:avLst>
          </a:prstGeom>
          <a:pattFill prst="pct5">
            <a:fgClr>
              <a:schemeClr val="accent1"/>
            </a:fgClr>
            <a:bgClr>
              <a:schemeClr val="bg1"/>
            </a:bgClr>
          </a:pattFill>
        </p:spPr>
        <p:txBody>
          <a:bodyPr/>
          <a:lstStyle/>
          <a:p>
            <a:endParaRPr lang="en-US" dirty="0"/>
          </a:p>
        </p:txBody>
      </p:sp>
      <p:sp>
        <p:nvSpPr>
          <p:cNvPr id="8" name="Текст 17">
            <a:extLst>
              <a:ext uri="{FF2B5EF4-FFF2-40B4-BE49-F238E27FC236}">
                <a16:creationId xmlns:a16="http://schemas.microsoft.com/office/drawing/2014/main" id="{234CE3F6-4F23-04D5-6AC3-BAC2716800DF}"/>
              </a:ext>
            </a:extLst>
          </p:cNvPr>
          <p:cNvSpPr>
            <a:spLocks noGrp="1"/>
          </p:cNvSpPr>
          <p:nvPr>
            <p:ph type="body" sz="quarter" idx="11"/>
          </p:nvPr>
        </p:nvSpPr>
        <p:spPr>
          <a:xfrm>
            <a:off x="6534601" y="2854013"/>
            <a:ext cx="3440258"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9" name="Текст 17">
            <a:extLst>
              <a:ext uri="{FF2B5EF4-FFF2-40B4-BE49-F238E27FC236}">
                <a16:creationId xmlns:a16="http://schemas.microsoft.com/office/drawing/2014/main" id="{2D240438-20A9-0D27-74AA-E68BA1D3D26F}"/>
              </a:ext>
            </a:extLst>
          </p:cNvPr>
          <p:cNvSpPr>
            <a:spLocks noGrp="1"/>
          </p:cNvSpPr>
          <p:nvPr>
            <p:ph type="body" sz="quarter" idx="28"/>
          </p:nvPr>
        </p:nvSpPr>
        <p:spPr>
          <a:xfrm>
            <a:off x="6534601" y="4060179"/>
            <a:ext cx="3440258"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10" name="Текст 37">
            <a:extLst>
              <a:ext uri="{FF2B5EF4-FFF2-40B4-BE49-F238E27FC236}">
                <a16:creationId xmlns:a16="http://schemas.microsoft.com/office/drawing/2014/main" id="{4463BE5A-9F07-25BB-79F3-DDC7BEA1F583}"/>
              </a:ext>
            </a:extLst>
          </p:cNvPr>
          <p:cNvSpPr>
            <a:spLocks noGrp="1"/>
          </p:cNvSpPr>
          <p:nvPr>
            <p:ph type="body" sz="quarter" idx="23"/>
          </p:nvPr>
        </p:nvSpPr>
        <p:spPr>
          <a:xfrm>
            <a:off x="6534601" y="2426460"/>
            <a:ext cx="3664970" cy="371897"/>
          </a:xfrm>
        </p:spPr>
        <p:txBody>
          <a:bodyPr>
            <a:spAutoFit/>
          </a:bodyPr>
          <a:lstStyle>
            <a:lvl1pPr marL="0" indent="0" algn="l">
              <a:buNone/>
              <a:defRPr sz="20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1" name="Текст 37">
            <a:extLst>
              <a:ext uri="{FF2B5EF4-FFF2-40B4-BE49-F238E27FC236}">
                <a16:creationId xmlns:a16="http://schemas.microsoft.com/office/drawing/2014/main" id="{8301E804-630F-8583-7ACE-20F60F6F0246}"/>
              </a:ext>
            </a:extLst>
          </p:cNvPr>
          <p:cNvSpPr>
            <a:spLocks noGrp="1"/>
          </p:cNvSpPr>
          <p:nvPr>
            <p:ph type="body" sz="quarter" idx="29"/>
          </p:nvPr>
        </p:nvSpPr>
        <p:spPr>
          <a:xfrm>
            <a:off x="6534601" y="3624990"/>
            <a:ext cx="3664970" cy="371897"/>
          </a:xfrm>
        </p:spPr>
        <p:txBody>
          <a:bodyPr>
            <a:spAutoFit/>
          </a:bodyPr>
          <a:lstStyle>
            <a:lvl1pPr marL="0" indent="0" algn="l">
              <a:buNone/>
              <a:defRPr sz="20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2" name="Текст 37">
            <a:extLst>
              <a:ext uri="{FF2B5EF4-FFF2-40B4-BE49-F238E27FC236}">
                <a16:creationId xmlns:a16="http://schemas.microsoft.com/office/drawing/2014/main" id="{630EB859-7C8C-3A01-1403-C5E70BB931BD}"/>
              </a:ext>
            </a:extLst>
          </p:cNvPr>
          <p:cNvSpPr>
            <a:spLocks noGrp="1"/>
          </p:cNvSpPr>
          <p:nvPr>
            <p:ph type="body" sz="quarter" idx="24"/>
          </p:nvPr>
        </p:nvSpPr>
        <p:spPr>
          <a:xfrm>
            <a:off x="6012520"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16" name="Заголовок 10">
            <a:extLst>
              <a:ext uri="{FF2B5EF4-FFF2-40B4-BE49-F238E27FC236}">
                <a16:creationId xmlns:a16="http://schemas.microsoft.com/office/drawing/2014/main" id="{090423D2-3B20-8AE4-FD41-953983B96DDD}"/>
              </a:ext>
            </a:extLst>
          </p:cNvPr>
          <p:cNvSpPr>
            <a:spLocks noGrp="1"/>
          </p:cNvSpPr>
          <p:nvPr>
            <p:ph type="title"/>
          </p:nvPr>
        </p:nvSpPr>
        <p:spPr>
          <a:xfrm>
            <a:off x="5983644" y="1103021"/>
            <a:ext cx="6144927" cy="590931"/>
          </a:xfrm>
          <a:prstGeom prst="rect">
            <a:avLst/>
          </a:prstGeom>
        </p:spPr>
        <p:txBody>
          <a:bodyPr/>
          <a:lstStyle>
            <a:lvl1pPr>
              <a:defRPr sz="3600"/>
            </a:lvl1pPr>
          </a:lstStyle>
          <a:p>
            <a:r>
              <a:rPr lang="ru-RU" dirty="0"/>
              <a:t>Образец заголовка</a:t>
            </a:r>
            <a:endParaRPr lang="en-US" dirty="0"/>
          </a:p>
        </p:txBody>
      </p:sp>
      <p:sp>
        <p:nvSpPr>
          <p:cNvPr id="19" name="Рисунок 24">
            <a:extLst>
              <a:ext uri="{FF2B5EF4-FFF2-40B4-BE49-F238E27FC236}">
                <a16:creationId xmlns:a16="http://schemas.microsoft.com/office/drawing/2014/main" id="{2C53ADB6-A474-6CCD-6392-165880C7A4CB}"/>
              </a:ext>
            </a:extLst>
          </p:cNvPr>
          <p:cNvSpPr>
            <a:spLocks noGrp="1"/>
          </p:cNvSpPr>
          <p:nvPr>
            <p:ph type="pic" sz="quarter" idx="33"/>
          </p:nvPr>
        </p:nvSpPr>
        <p:spPr>
          <a:xfrm rot="19217983">
            <a:off x="-434672" y="629374"/>
            <a:ext cx="2250103" cy="4672070"/>
          </a:xfrm>
          <a:prstGeom prst="roundRect">
            <a:avLst>
              <a:gd name="adj" fmla="val 11831"/>
            </a:avLst>
          </a:prstGeom>
          <a:pattFill prst="pct5">
            <a:fgClr>
              <a:schemeClr val="accent1"/>
            </a:fgClr>
            <a:bgClr>
              <a:schemeClr val="bg1"/>
            </a:bgClr>
          </a:pattFill>
        </p:spPr>
        <p:txBody>
          <a:bodyPr/>
          <a:lstStyle/>
          <a:p>
            <a:endParaRPr lang="en-US" dirty="0"/>
          </a:p>
        </p:txBody>
      </p:sp>
    </p:spTree>
    <p:extLst>
      <p:ext uri="{BB962C8B-B14F-4D97-AF65-F5344CB8AC3E}">
        <p14:creationId xmlns:p14="http://schemas.microsoft.com/office/powerpoint/2010/main" val="189253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grpSp>
        <p:nvGrpSpPr>
          <p:cNvPr id="10" name="Группа 9">
            <a:extLst>
              <a:ext uri="{FF2B5EF4-FFF2-40B4-BE49-F238E27FC236}">
                <a16:creationId xmlns:a16="http://schemas.microsoft.com/office/drawing/2014/main" id="{3B3A0840-15E2-7D44-A26C-223023F4E5DD}"/>
              </a:ext>
            </a:extLst>
          </p:cNvPr>
          <p:cNvGrpSpPr/>
          <p:nvPr userDrawn="1"/>
        </p:nvGrpSpPr>
        <p:grpSpPr>
          <a:xfrm>
            <a:off x="2521650" y="3163334"/>
            <a:ext cx="1592128" cy="385931"/>
            <a:chOff x="2521650" y="2790494"/>
            <a:chExt cx="1592128" cy="385931"/>
          </a:xfrm>
        </p:grpSpPr>
        <p:cxnSp>
          <p:nvCxnSpPr>
            <p:cNvPr id="11" name="Прямая соединительная линия 10">
              <a:extLst>
                <a:ext uri="{FF2B5EF4-FFF2-40B4-BE49-F238E27FC236}">
                  <a16:creationId xmlns:a16="http://schemas.microsoft.com/office/drawing/2014/main" id="{B19E20E5-D3F3-79DB-F73E-7B13EDC49CC6}"/>
                </a:ext>
              </a:extLst>
            </p:cNvPr>
            <p:cNvCxnSpPr>
              <a:cxnSpLocks/>
            </p:cNvCxnSpPr>
            <p:nvPr/>
          </p:nvCxnSpPr>
          <p:spPr>
            <a:xfrm>
              <a:off x="2584229" y="2841643"/>
              <a:ext cx="1194767" cy="0"/>
            </a:xfrm>
            <a:prstGeom prst="line">
              <a:avLst/>
            </a:prstGeom>
            <a:ln>
              <a:solidFill>
                <a:srgbClr val="93E3FF"/>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a:extLst>
                <a:ext uri="{FF2B5EF4-FFF2-40B4-BE49-F238E27FC236}">
                  <a16:creationId xmlns:a16="http://schemas.microsoft.com/office/drawing/2014/main" id="{14831648-8A07-28A4-7D77-8DA6A75465A9}"/>
                </a:ext>
              </a:extLst>
            </p:cNvPr>
            <p:cNvCxnSpPr>
              <a:cxnSpLocks/>
            </p:cNvCxnSpPr>
            <p:nvPr/>
          </p:nvCxnSpPr>
          <p:spPr>
            <a:xfrm>
              <a:off x="3778996" y="2841643"/>
              <a:ext cx="334782" cy="334782"/>
            </a:xfrm>
            <a:prstGeom prst="line">
              <a:avLst/>
            </a:prstGeom>
            <a:ln>
              <a:solidFill>
                <a:srgbClr val="93E3FF"/>
              </a:solidFill>
            </a:ln>
          </p:spPr>
          <p:style>
            <a:lnRef idx="1">
              <a:schemeClr val="accent1"/>
            </a:lnRef>
            <a:fillRef idx="0">
              <a:schemeClr val="accent1"/>
            </a:fillRef>
            <a:effectRef idx="0">
              <a:schemeClr val="accent1"/>
            </a:effectRef>
            <a:fontRef idx="minor">
              <a:schemeClr val="tx1"/>
            </a:fontRef>
          </p:style>
        </p:cxnSp>
        <p:sp>
          <p:nvSpPr>
            <p:cNvPr id="13" name="Овал 12">
              <a:extLst>
                <a:ext uri="{FF2B5EF4-FFF2-40B4-BE49-F238E27FC236}">
                  <a16:creationId xmlns:a16="http://schemas.microsoft.com/office/drawing/2014/main" id="{CDE94E28-8091-B13D-71A6-DC953792D7D2}"/>
                </a:ext>
              </a:extLst>
            </p:cNvPr>
            <p:cNvSpPr/>
            <p:nvPr/>
          </p:nvSpPr>
          <p:spPr>
            <a:xfrm>
              <a:off x="2521650" y="2790494"/>
              <a:ext cx="102298" cy="102298"/>
            </a:xfrm>
            <a:prstGeom prst="ellipse">
              <a:avLst/>
            </a:prstGeom>
            <a:solidFill>
              <a:srgbClr val="93E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Группа 13">
            <a:extLst>
              <a:ext uri="{FF2B5EF4-FFF2-40B4-BE49-F238E27FC236}">
                <a16:creationId xmlns:a16="http://schemas.microsoft.com/office/drawing/2014/main" id="{D13618DD-910F-7194-4711-5C287EC66BD2}"/>
              </a:ext>
            </a:extLst>
          </p:cNvPr>
          <p:cNvGrpSpPr/>
          <p:nvPr userDrawn="1"/>
        </p:nvGrpSpPr>
        <p:grpSpPr>
          <a:xfrm flipH="1">
            <a:off x="8086160" y="3163334"/>
            <a:ext cx="1592128" cy="385931"/>
            <a:chOff x="2521650" y="2790494"/>
            <a:chExt cx="1592128" cy="385931"/>
          </a:xfrm>
        </p:grpSpPr>
        <p:cxnSp>
          <p:nvCxnSpPr>
            <p:cNvPr id="15" name="Прямая соединительная линия 14">
              <a:extLst>
                <a:ext uri="{FF2B5EF4-FFF2-40B4-BE49-F238E27FC236}">
                  <a16:creationId xmlns:a16="http://schemas.microsoft.com/office/drawing/2014/main" id="{AF6F1194-6FFE-A5BC-0812-2D794DFBCEB1}"/>
                </a:ext>
              </a:extLst>
            </p:cNvPr>
            <p:cNvCxnSpPr>
              <a:cxnSpLocks/>
            </p:cNvCxnSpPr>
            <p:nvPr/>
          </p:nvCxnSpPr>
          <p:spPr>
            <a:xfrm>
              <a:off x="2584229" y="2841643"/>
              <a:ext cx="1194767" cy="0"/>
            </a:xfrm>
            <a:prstGeom prst="line">
              <a:avLst/>
            </a:prstGeom>
            <a:ln>
              <a:solidFill>
                <a:srgbClr val="93E3FF"/>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a:extLst>
                <a:ext uri="{FF2B5EF4-FFF2-40B4-BE49-F238E27FC236}">
                  <a16:creationId xmlns:a16="http://schemas.microsoft.com/office/drawing/2014/main" id="{FB687C70-48BB-0EE9-B1EA-55E553C667E0}"/>
                </a:ext>
              </a:extLst>
            </p:cNvPr>
            <p:cNvCxnSpPr>
              <a:cxnSpLocks/>
            </p:cNvCxnSpPr>
            <p:nvPr/>
          </p:nvCxnSpPr>
          <p:spPr>
            <a:xfrm>
              <a:off x="3778996" y="2841643"/>
              <a:ext cx="334782" cy="334782"/>
            </a:xfrm>
            <a:prstGeom prst="line">
              <a:avLst/>
            </a:prstGeom>
            <a:ln>
              <a:solidFill>
                <a:srgbClr val="93E3FF"/>
              </a:solidFill>
            </a:ln>
          </p:spPr>
          <p:style>
            <a:lnRef idx="1">
              <a:schemeClr val="accent1"/>
            </a:lnRef>
            <a:fillRef idx="0">
              <a:schemeClr val="accent1"/>
            </a:fillRef>
            <a:effectRef idx="0">
              <a:schemeClr val="accent1"/>
            </a:effectRef>
            <a:fontRef idx="minor">
              <a:schemeClr val="tx1"/>
            </a:fontRef>
          </p:style>
        </p:cxnSp>
        <p:sp>
          <p:nvSpPr>
            <p:cNvPr id="17" name="Овал 16">
              <a:extLst>
                <a:ext uri="{FF2B5EF4-FFF2-40B4-BE49-F238E27FC236}">
                  <a16:creationId xmlns:a16="http://schemas.microsoft.com/office/drawing/2014/main" id="{99D669B7-A3F5-93FE-471D-BAE14E8DB66A}"/>
                </a:ext>
              </a:extLst>
            </p:cNvPr>
            <p:cNvSpPr/>
            <p:nvPr/>
          </p:nvSpPr>
          <p:spPr>
            <a:xfrm>
              <a:off x="2521650" y="2790494"/>
              <a:ext cx="102298" cy="102298"/>
            </a:xfrm>
            <a:prstGeom prst="ellipse">
              <a:avLst/>
            </a:prstGeom>
            <a:solidFill>
              <a:srgbClr val="93E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Овал 74">
            <a:extLst>
              <a:ext uri="{FF2B5EF4-FFF2-40B4-BE49-F238E27FC236}">
                <a16:creationId xmlns:a16="http://schemas.microsoft.com/office/drawing/2014/main" id="{4D82223D-AF6B-6E30-4BA1-4DCE1A34E99A}"/>
              </a:ext>
            </a:extLst>
          </p:cNvPr>
          <p:cNvSpPr/>
          <p:nvPr userDrawn="1"/>
        </p:nvSpPr>
        <p:spPr>
          <a:xfrm rot="11700000">
            <a:off x="2871270" y="2504663"/>
            <a:ext cx="6449459" cy="6449456"/>
          </a:xfrm>
          <a:prstGeom prst="ellipse">
            <a:avLst/>
          </a:prstGeom>
          <a:gradFill flip="none" rotWithShape="1">
            <a:gsLst>
              <a:gs pos="100000">
                <a:srgbClr val="00AEEF"/>
              </a:gs>
              <a:gs pos="0">
                <a:srgbClr val="183D6D"/>
              </a:gs>
              <a:gs pos="66000">
                <a:srgbClr val="0079A4"/>
              </a:gs>
            </a:gsLst>
            <a:lin ang="4800000" scaled="0"/>
            <a:tileRect/>
          </a:gradFill>
          <a:ln w="12700" cap="flat" cmpd="sng" algn="ctr">
            <a:noFill/>
            <a:prstDash val="solid"/>
            <a:miter lim="800000"/>
          </a:ln>
          <a:effectLst>
            <a:glow>
              <a:schemeClr val="bg1"/>
            </a:glow>
            <a:outerShdw sx="1000" sy="1000" algn="ctr" rotWithShape="0">
              <a:srgbClr val="367CFF"/>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ru-RU" sz="450" b="1" kern="0" dirty="0">
              <a:solidFill>
                <a:srgbClr val="FFFFFF"/>
              </a:solidFill>
              <a:latin typeface="Calibri"/>
            </a:endParaRPr>
          </a:p>
        </p:txBody>
      </p:sp>
      <p:pic>
        <p:nvPicPr>
          <p:cNvPr id="22" name="Рисунок 21">
            <a:extLst>
              <a:ext uri="{FF2B5EF4-FFF2-40B4-BE49-F238E27FC236}">
                <a16:creationId xmlns:a16="http://schemas.microsoft.com/office/drawing/2014/main" id="{07BC0112-F832-56D4-5D2C-9E24191D795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3707477" y="3228966"/>
            <a:ext cx="4777044" cy="3664971"/>
          </a:xfrm>
          <a:prstGeom prst="rect">
            <a:avLst/>
          </a:prstGeom>
        </p:spPr>
      </p:pic>
      <p:sp>
        <p:nvSpPr>
          <p:cNvPr id="2" name="Заголовок 1">
            <a:extLst>
              <a:ext uri="{FF2B5EF4-FFF2-40B4-BE49-F238E27FC236}">
                <a16:creationId xmlns:a16="http://schemas.microsoft.com/office/drawing/2014/main" id="{1918C8BC-8CAB-D268-BFB9-21F0EA1CA00B}"/>
              </a:ext>
            </a:extLst>
          </p:cNvPr>
          <p:cNvSpPr>
            <a:spLocks noGrp="1"/>
          </p:cNvSpPr>
          <p:nvPr>
            <p:ph type="title"/>
          </p:nvPr>
        </p:nvSpPr>
        <p:spPr>
          <a:xfrm>
            <a:off x="291662" y="984657"/>
            <a:ext cx="10515600" cy="646331"/>
          </a:xfrm>
          <a:prstGeom prst="rect">
            <a:avLst/>
          </a:prstGeom>
        </p:spPr>
        <p:txBody>
          <a:bodyPr/>
          <a:lstStyle/>
          <a:p>
            <a:r>
              <a:rPr lang="ru-RU"/>
              <a:t>Образец заголовка</a:t>
            </a:r>
            <a:endParaRPr lang="en-US"/>
          </a:p>
        </p:txBody>
      </p:sp>
      <p:sp>
        <p:nvSpPr>
          <p:cNvPr id="6" name="Рисунок 7">
            <a:extLst>
              <a:ext uri="{FF2B5EF4-FFF2-40B4-BE49-F238E27FC236}">
                <a16:creationId xmlns:a16="http://schemas.microsoft.com/office/drawing/2014/main" id="{85C4DB99-5036-380C-24F7-FFEC54E9CE08}"/>
              </a:ext>
            </a:extLst>
          </p:cNvPr>
          <p:cNvSpPr>
            <a:spLocks noGrp="1"/>
          </p:cNvSpPr>
          <p:nvPr>
            <p:ph type="pic" sz="quarter" idx="30"/>
          </p:nvPr>
        </p:nvSpPr>
        <p:spPr>
          <a:xfrm>
            <a:off x="4421188" y="2855579"/>
            <a:ext cx="3357562" cy="4445000"/>
          </a:xfrm>
          <a:pattFill prst="pct5">
            <a:fgClr>
              <a:srgbClr val="00AEEF"/>
            </a:fgClr>
            <a:bgClr>
              <a:schemeClr val="bg1"/>
            </a:bgClr>
          </a:pattFill>
          <a:ln>
            <a:noFill/>
          </a:ln>
        </p:spPr>
        <p:txBody>
          <a:bodyPr/>
          <a:lstStyle/>
          <a:p>
            <a:endParaRPr lang="en-US"/>
          </a:p>
        </p:txBody>
      </p:sp>
      <p:sp>
        <p:nvSpPr>
          <p:cNvPr id="7" name="Текст 37">
            <a:extLst>
              <a:ext uri="{FF2B5EF4-FFF2-40B4-BE49-F238E27FC236}">
                <a16:creationId xmlns:a16="http://schemas.microsoft.com/office/drawing/2014/main" id="{75BD4B0F-330E-A25C-78B0-2C9C6E64851D}"/>
              </a:ext>
            </a:extLst>
          </p:cNvPr>
          <p:cNvSpPr>
            <a:spLocks noGrp="1"/>
          </p:cNvSpPr>
          <p:nvPr>
            <p:ph type="body" sz="quarter" idx="24"/>
          </p:nvPr>
        </p:nvSpPr>
        <p:spPr>
          <a:xfrm>
            <a:off x="291662" y="763437"/>
            <a:ext cx="1558336" cy="288028"/>
          </a:xfrm>
        </p:spPr>
        <p:txBody>
          <a:bodyPr>
            <a:spAutoFit/>
          </a:bodyPr>
          <a:lstStyle>
            <a:lvl1pPr marL="0" indent="0" algn="l">
              <a:buNone/>
              <a:defRPr sz="1400">
                <a:solidFill>
                  <a:schemeClr val="bg1"/>
                </a:solidFill>
                <a:latin typeface="Poppins Light" panose="00000400000000000000" pitchFamily="2" charset="0"/>
                <a:cs typeface="Poppins Light" panose="000004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8" name="Текст 17">
            <a:extLst>
              <a:ext uri="{FF2B5EF4-FFF2-40B4-BE49-F238E27FC236}">
                <a16:creationId xmlns:a16="http://schemas.microsoft.com/office/drawing/2014/main" id="{78A4B772-BDB6-E2B0-0782-DE850C6675BE}"/>
              </a:ext>
            </a:extLst>
          </p:cNvPr>
          <p:cNvSpPr>
            <a:spLocks noGrp="1"/>
          </p:cNvSpPr>
          <p:nvPr>
            <p:ph type="body" sz="quarter" idx="11"/>
          </p:nvPr>
        </p:nvSpPr>
        <p:spPr>
          <a:xfrm>
            <a:off x="338738" y="3473321"/>
            <a:ext cx="2590318" cy="495947"/>
          </a:xfrm>
        </p:spPr>
        <p:txBody>
          <a:bodyPr wrap="square">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9" name="Текст 37">
            <a:extLst>
              <a:ext uri="{FF2B5EF4-FFF2-40B4-BE49-F238E27FC236}">
                <a16:creationId xmlns:a16="http://schemas.microsoft.com/office/drawing/2014/main" id="{573C953A-7E2B-14CF-12C1-C41A1A05346C}"/>
              </a:ext>
            </a:extLst>
          </p:cNvPr>
          <p:cNvSpPr>
            <a:spLocks noGrp="1"/>
          </p:cNvSpPr>
          <p:nvPr>
            <p:ph type="body" sz="quarter" idx="23"/>
          </p:nvPr>
        </p:nvSpPr>
        <p:spPr>
          <a:xfrm>
            <a:off x="338738" y="3045769"/>
            <a:ext cx="2120333" cy="371897"/>
          </a:xfrm>
        </p:spPr>
        <p:txBody>
          <a:bodyPr wrap="square">
            <a:spAutoFit/>
          </a:bodyPr>
          <a:lstStyle>
            <a:lvl1pPr marL="0" indent="0" algn="l">
              <a:buNone/>
              <a:defRPr sz="20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
        <p:nvSpPr>
          <p:cNvPr id="20" name="Текст 17">
            <a:extLst>
              <a:ext uri="{FF2B5EF4-FFF2-40B4-BE49-F238E27FC236}">
                <a16:creationId xmlns:a16="http://schemas.microsoft.com/office/drawing/2014/main" id="{08F8F5FC-4581-91E7-534B-BD599CC503DD}"/>
              </a:ext>
            </a:extLst>
          </p:cNvPr>
          <p:cNvSpPr>
            <a:spLocks noGrp="1"/>
          </p:cNvSpPr>
          <p:nvPr>
            <p:ph type="body" sz="quarter" idx="28"/>
          </p:nvPr>
        </p:nvSpPr>
        <p:spPr>
          <a:xfrm>
            <a:off x="9755399" y="3473322"/>
            <a:ext cx="3440258" cy="315984"/>
          </a:xfrm>
        </p:spPr>
        <p:txBody>
          <a:bodyPr>
            <a:spAutoFit/>
          </a:bodyPr>
          <a:lstStyle>
            <a:lvl1pPr marL="0" indent="0">
              <a:spcBef>
                <a:spcPts val="0"/>
              </a:spcBef>
              <a:buNone/>
              <a:defRPr sz="1600">
                <a:solidFill>
                  <a:schemeClr val="bg1"/>
                </a:solidFill>
                <a:latin typeface="Poppins" panose="00000500000000000000" pitchFamily="2" charset="0"/>
                <a:cs typeface="Poppins" panose="00000500000000000000" pitchFamily="2" charset="0"/>
              </a:defRPr>
            </a:lvl1pPr>
            <a:lvl2pPr>
              <a:defRPr sz="1600">
                <a:solidFill>
                  <a:schemeClr val="bg1"/>
                </a:solidFill>
                <a:latin typeface="Poppins" panose="00000500000000000000" pitchFamily="2" charset="0"/>
                <a:cs typeface="Poppins" panose="00000500000000000000" pitchFamily="2" charset="0"/>
              </a:defRPr>
            </a:lvl2pPr>
            <a:lvl3pPr>
              <a:defRPr sz="1600">
                <a:solidFill>
                  <a:schemeClr val="bg1"/>
                </a:solidFill>
                <a:latin typeface="Poppins" panose="00000500000000000000" pitchFamily="2" charset="0"/>
                <a:cs typeface="Poppins" panose="00000500000000000000" pitchFamily="2" charset="0"/>
              </a:defRPr>
            </a:lvl3pPr>
            <a:lvl4pPr>
              <a:defRPr sz="1600">
                <a:solidFill>
                  <a:schemeClr val="bg1"/>
                </a:solidFill>
                <a:latin typeface="Poppins" panose="00000500000000000000" pitchFamily="2" charset="0"/>
                <a:cs typeface="Poppins" panose="00000500000000000000" pitchFamily="2" charset="0"/>
              </a:defRPr>
            </a:lvl4pPr>
            <a:lvl5pPr>
              <a:defRPr sz="1600">
                <a:solidFill>
                  <a:schemeClr val="bg1"/>
                </a:solidFill>
                <a:latin typeface="Poppins" panose="00000500000000000000" pitchFamily="2" charset="0"/>
                <a:cs typeface="Poppins" panose="00000500000000000000" pitchFamily="2" charset="0"/>
              </a:defRPr>
            </a:lvl5pPr>
          </a:lstStyle>
          <a:p>
            <a:pPr lvl="0"/>
            <a:endParaRPr lang="en-US" dirty="0"/>
          </a:p>
        </p:txBody>
      </p:sp>
      <p:sp>
        <p:nvSpPr>
          <p:cNvPr id="21" name="Текст 37">
            <a:extLst>
              <a:ext uri="{FF2B5EF4-FFF2-40B4-BE49-F238E27FC236}">
                <a16:creationId xmlns:a16="http://schemas.microsoft.com/office/drawing/2014/main" id="{748227EE-3406-A50A-4F33-814B8AD651C5}"/>
              </a:ext>
            </a:extLst>
          </p:cNvPr>
          <p:cNvSpPr>
            <a:spLocks noGrp="1"/>
          </p:cNvSpPr>
          <p:nvPr>
            <p:ph type="body" sz="quarter" idx="29"/>
          </p:nvPr>
        </p:nvSpPr>
        <p:spPr>
          <a:xfrm>
            <a:off x="9755399" y="3045769"/>
            <a:ext cx="3664970" cy="371897"/>
          </a:xfrm>
        </p:spPr>
        <p:txBody>
          <a:bodyPr>
            <a:spAutoFit/>
          </a:bodyPr>
          <a:lstStyle>
            <a:lvl1pPr marL="0" indent="0" algn="l">
              <a:buNone/>
              <a:defRPr sz="2000">
                <a:gradFill>
                  <a:gsLst>
                    <a:gs pos="0">
                      <a:srgbClr val="00AEEF"/>
                    </a:gs>
                    <a:gs pos="54000">
                      <a:srgbClr val="93E3FF"/>
                    </a:gs>
                    <a:gs pos="100000">
                      <a:srgbClr val="93E3FF"/>
                    </a:gs>
                  </a:gsLst>
                  <a:lin ang="0" scaled="0"/>
                </a:gradFill>
                <a:latin typeface="Poppins SemiBold" panose="00000700000000000000" pitchFamily="2" charset="0"/>
                <a:cs typeface="Poppins SemiBold" panose="00000700000000000000" pitchFamily="2" charset="0"/>
              </a:defRPr>
            </a:lvl1pPr>
            <a:lvl2pPr>
              <a:defRPr sz="1800">
                <a:solidFill>
                  <a:schemeClr val="bg1"/>
                </a:solidFill>
                <a:latin typeface="Poppins SemiBold" panose="00000700000000000000" pitchFamily="2" charset="0"/>
                <a:cs typeface="Poppins SemiBold" panose="00000700000000000000" pitchFamily="2" charset="0"/>
              </a:defRPr>
            </a:lvl2pPr>
            <a:lvl3pPr>
              <a:defRPr sz="1800">
                <a:solidFill>
                  <a:schemeClr val="bg1"/>
                </a:solidFill>
                <a:latin typeface="Poppins SemiBold" panose="00000700000000000000" pitchFamily="2" charset="0"/>
                <a:cs typeface="Poppins SemiBold" panose="00000700000000000000" pitchFamily="2" charset="0"/>
              </a:defRPr>
            </a:lvl3pPr>
            <a:lvl4pPr>
              <a:defRPr sz="1800">
                <a:solidFill>
                  <a:schemeClr val="bg1"/>
                </a:solidFill>
                <a:latin typeface="Poppins SemiBold" panose="00000700000000000000" pitchFamily="2" charset="0"/>
                <a:cs typeface="Poppins SemiBold" panose="00000700000000000000" pitchFamily="2" charset="0"/>
              </a:defRPr>
            </a:lvl4pPr>
            <a:lvl5pPr>
              <a:defRPr sz="1800">
                <a:solidFill>
                  <a:schemeClr val="bg1"/>
                </a:solidFill>
                <a:latin typeface="Poppins SemiBold" panose="00000700000000000000" pitchFamily="2" charset="0"/>
                <a:cs typeface="Poppins SemiBold" panose="00000700000000000000" pitchFamily="2" charset="0"/>
              </a:defRPr>
            </a:lvl5pPr>
          </a:lstStyle>
          <a:p>
            <a:pPr lvl="0"/>
            <a:endParaRPr lang="ru-RU" dirty="0"/>
          </a:p>
        </p:txBody>
      </p:sp>
    </p:spTree>
    <p:extLst>
      <p:ext uri="{BB962C8B-B14F-4D97-AF65-F5344CB8AC3E}">
        <p14:creationId xmlns:p14="http://schemas.microsoft.com/office/powerpoint/2010/main" val="3298105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tx2"/>
            </a:gs>
            <a:gs pos="100000">
              <a:schemeClr val="tx1"/>
            </a:gs>
          </a:gsLst>
          <a:lin ang="8100000" scaled="1"/>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96EF20-6675-7251-D853-8C4CDC922064}"/>
              </a:ext>
            </a:extLst>
          </p:cNvPr>
          <p:cNvSpPr>
            <a:spLocks noGrp="1"/>
          </p:cNvSpPr>
          <p:nvPr>
            <p:ph type="title"/>
          </p:nvPr>
        </p:nvSpPr>
        <p:spPr>
          <a:xfrm>
            <a:off x="291662" y="984657"/>
            <a:ext cx="10515600" cy="646331"/>
          </a:xfrm>
          <a:prstGeom prst="rect">
            <a:avLst/>
          </a:prstGeom>
        </p:spPr>
        <p:txBody>
          <a:bodyPr vert="horz" lIns="91440" tIns="45720" rIns="91440" bIns="45720" rtlCol="0" anchor="t" anchorCtr="0">
            <a:spAutoFit/>
          </a:bodyPr>
          <a:lstStyle/>
          <a:p>
            <a:r>
              <a:rPr lang="ru-RU" dirty="0"/>
              <a:t>Образец заголовка   </a:t>
            </a:r>
            <a:endParaRPr lang="en-US" dirty="0"/>
          </a:p>
        </p:txBody>
      </p:sp>
      <p:sp>
        <p:nvSpPr>
          <p:cNvPr id="3" name="Текст 2">
            <a:extLst>
              <a:ext uri="{FF2B5EF4-FFF2-40B4-BE49-F238E27FC236}">
                <a16:creationId xmlns:a16="http://schemas.microsoft.com/office/drawing/2014/main" id="{282381B1-3440-9FEB-209E-9DEC0D3D9426}"/>
              </a:ext>
            </a:extLst>
          </p:cNvPr>
          <p:cNvSpPr>
            <a:spLocks noGrp="1"/>
          </p:cNvSpPr>
          <p:nvPr>
            <p:ph type="body" idx="1"/>
          </p:nvPr>
        </p:nvSpPr>
        <p:spPr>
          <a:xfrm>
            <a:off x="291662" y="1972191"/>
            <a:ext cx="10515600" cy="313932"/>
          </a:xfrm>
          <a:prstGeom prst="rect">
            <a:avLst/>
          </a:prstGeom>
        </p:spPr>
        <p:txBody>
          <a:bodyPr vert="horz" lIns="91440" tIns="45720" rIns="91440" bIns="45720" rtlCol="0">
            <a:spAutoFit/>
          </a:bodyPr>
          <a:lstStyle/>
          <a:p>
            <a:pPr lvl="0"/>
            <a:r>
              <a:rPr lang="ru-RU" dirty="0"/>
              <a:t>Основной текст</a:t>
            </a:r>
            <a:r>
              <a:rPr lang="en-US" dirty="0"/>
              <a:t> </a:t>
            </a:r>
            <a:endParaRPr lang="ru-RU" dirty="0"/>
          </a:p>
        </p:txBody>
      </p:sp>
      <p:sp>
        <p:nvSpPr>
          <p:cNvPr id="7" name="TextBox 6">
            <a:extLst>
              <a:ext uri="{FF2B5EF4-FFF2-40B4-BE49-F238E27FC236}">
                <a16:creationId xmlns:a16="http://schemas.microsoft.com/office/drawing/2014/main" id="{6E829311-453A-B30F-D8AC-EDE429B21307}"/>
              </a:ext>
            </a:extLst>
          </p:cNvPr>
          <p:cNvSpPr txBox="1">
            <a:spLocks/>
          </p:cNvSpPr>
          <p:nvPr userDrawn="1"/>
        </p:nvSpPr>
        <p:spPr bwMode="gray">
          <a:xfrm>
            <a:off x="393700" y="366455"/>
            <a:ext cx="2687670" cy="27699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a:latin typeface="+mn-lt"/>
              </a:defRPr>
            </a:lvl1pPr>
            <a:lvl2pPr marL="193675" lvl="1" indent="-192088" defTabSz="895350" eaLnBrk="1" hangingPunct="1">
              <a:buClr>
                <a:schemeClr val="tx2"/>
              </a:buClr>
              <a:buSzPct val="125000"/>
              <a:buFont typeface="Arial" charset="0"/>
              <a:buChar char="▪"/>
              <a:defRPr>
                <a:latin typeface="+mn-lt"/>
              </a:defRPr>
            </a:lvl2pPr>
            <a:lvl3pPr marL="457200" lvl="2" indent="-261938" defTabSz="895350" eaLnBrk="1" hangingPunct="1">
              <a:buClr>
                <a:schemeClr val="tx2"/>
              </a:buClr>
              <a:buSzPct val="120000"/>
              <a:buFont typeface="Arial" charset="0"/>
              <a:buChar char="–"/>
              <a:defRPr>
                <a:latin typeface="+mn-lt"/>
              </a:defRPr>
            </a:lvl3pPr>
            <a:lvl4pPr marL="614363" lvl="3" indent="-155575" defTabSz="895350" eaLnBrk="1" hangingPunct="1">
              <a:buClr>
                <a:schemeClr val="tx2"/>
              </a:buClr>
              <a:buSzPct val="120000"/>
              <a:buFont typeface="Arial" charset="0"/>
              <a:buChar char="▫"/>
              <a:defRPr>
                <a:latin typeface="+mn-lt"/>
              </a:defRPr>
            </a:lvl4pPr>
            <a:lvl5pPr marL="749808" lvl="4" indent="-130175" defTabSz="895350" eaLnBrk="1" hangingPunct="1">
              <a:buClr>
                <a:schemeClr val="tx2"/>
              </a:buClr>
              <a:buSzPct val="89000"/>
              <a:buFont typeface="Arial" charset="0"/>
              <a:buChar char="-"/>
              <a:defRPr>
                <a:latin typeface="+mn-lt"/>
              </a:defRPr>
            </a:lvl5pPr>
            <a:lvl6pPr marL="749808" indent="-130175" defTabSz="895350" fontAlgn="base">
              <a:spcBef>
                <a:spcPct val="0"/>
              </a:spcBef>
              <a:spcAft>
                <a:spcPct val="0"/>
              </a:spcAft>
              <a:buClr>
                <a:schemeClr val="tx2"/>
              </a:buClr>
              <a:buSzPct val="89000"/>
              <a:buFont typeface="Arial" charset="0"/>
              <a:buChar char="-"/>
              <a:defRPr>
                <a:latin typeface="+mn-lt"/>
              </a:defRPr>
            </a:lvl6pPr>
            <a:lvl7pPr marL="749808" indent="-130175" defTabSz="895350" fontAlgn="base">
              <a:spcBef>
                <a:spcPct val="0"/>
              </a:spcBef>
              <a:spcAft>
                <a:spcPct val="0"/>
              </a:spcAft>
              <a:buClr>
                <a:schemeClr val="tx2"/>
              </a:buClr>
              <a:buSzPct val="89000"/>
              <a:buFont typeface="Arial" charset="0"/>
              <a:buChar char="-"/>
              <a:defRPr>
                <a:latin typeface="+mn-lt"/>
              </a:defRPr>
            </a:lvl7pPr>
            <a:lvl8pPr marL="749808" indent="-130175" defTabSz="895350" fontAlgn="base">
              <a:spcBef>
                <a:spcPct val="0"/>
              </a:spcBef>
              <a:spcAft>
                <a:spcPct val="0"/>
              </a:spcAft>
              <a:buClr>
                <a:schemeClr val="tx2"/>
              </a:buClr>
              <a:buSzPct val="89000"/>
              <a:buFont typeface="Arial" charset="0"/>
              <a:buChar char="-"/>
              <a:defRPr>
                <a:latin typeface="+mn-lt"/>
              </a:defRPr>
            </a:lvl8pPr>
            <a:lvl9pPr marL="749808" indent="-130175" defTabSz="895350" fontAlgn="base">
              <a:spcBef>
                <a:spcPct val="0"/>
              </a:spcBef>
              <a:spcAft>
                <a:spcPct val="0"/>
              </a:spcAft>
              <a:buClr>
                <a:schemeClr val="tx2"/>
              </a:buClr>
              <a:buSzPct val="89000"/>
              <a:buFont typeface="Arial" charset="0"/>
              <a:buChar char="-"/>
              <a:defRPr>
                <a:latin typeface="+mn-lt"/>
              </a:defRPr>
            </a:lvl9pPr>
          </a:lstStyle>
          <a:p>
            <a:pPr fontAlgn="base">
              <a:spcAft>
                <a:spcPct val="0"/>
              </a:spcAft>
              <a:buClr>
                <a:srgbClr val="009FE9"/>
              </a:buClr>
            </a:pPr>
            <a:r>
              <a:rPr lang="en-US" sz="1800" dirty="0">
                <a:solidFill>
                  <a:schemeClr val="bg1"/>
                </a:solidFill>
                <a:latin typeface="Mulish BOLD" pitchFamily="2" charset="-52"/>
                <a:ea typeface="VTB Group Cond Book" panose="020B0506050504020204" pitchFamily="34" charset="77"/>
                <a:cs typeface="Poppins" panose="00000500000000000000" pitchFamily="2" charset="0"/>
              </a:rPr>
              <a:t>POWERPOINT </a:t>
            </a:r>
            <a:r>
              <a:rPr lang="en-US" sz="1800" dirty="0">
                <a:gradFill flip="none" rotWithShape="1">
                  <a:gsLst>
                    <a:gs pos="0">
                      <a:srgbClr val="93E3FF"/>
                    </a:gs>
                    <a:gs pos="100000">
                      <a:srgbClr val="00AEEF"/>
                    </a:gs>
                  </a:gsLst>
                  <a:lin ang="0" scaled="1"/>
                  <a:tileRect/>
                </a:gradFill>
                <a:latin typeface="Mulish BOLD" pitchFamily="2" charset="-52"/>
                <a:ea typeface="VTB Group Cond Book" panose="020B0506050504020204" pitchFamily="34" charset="77"/>
                <a:cs typeface="Poppins" panose="00000500000000000000" pitchFamily="2" charset="0"/>
              </a:rPr>
              <a:t>NINJA</a:t>
            </a:r>
            <a:endParaRPr lang="ru-RU" sz="1800" dirty="0">
              <a:gradFill flip="none" rotWithShape="1">
                <a:gsLst>
                  <a:gs pos="0">
                    <a:srgbClr val="93E3FF"/>
                  </a:gs>
                  <a:gs pos="100000">
                    <a:srgbClr val="00AEEF"/>
                  </a:gs>
                </a:gsLst>
                <a:lin ang="0" scaled="1"/>
                <a:tileRect/>
              </a:gradFill>
              <a:latin typeface="Mulish BOLD" pitchFamily="2" charset="-52"/>
              <a:ea typeface="VTB Group Cond Book" panose="020B0506050504020204" pitchFamily="34" charset="77"/>
              <a:cs typeface="Poppins" panose="00000500000000000000" pitchFamily="2" charset="0"/>
            </a:endParaRPr>
          </a:p>
        </p:txBody>
      </p:sp>
      <p:sp>
        <p:nvSpPr>
          <p:cNvPr id="9" name="TextBox 8">
            <a:extLst>
              <a:ext uri="{FF2B5EF4-FFF2-40B4-BE49-F238E27FC236}">
                <a16:creationId xmlns:a16="http://schemas.microsoft.com/office/drawing/2014/main" id="{96E52444-8ECD-756F-EA96-61580608443C}"/>
              </a:ext>
            </a:extLst>
          </p:cNvPr>
          <p:cNvSpPr txBox="1">
            <a:spLocks/>
          </p:cNvSpPr>
          <p:nvPr userDrawn="1"/>
        </p:nvSpPr>
        <p:spPr bwMode="gray">
          <a:xfrm>
            <a:off x="410030" y="6335470"/>
            <a:ext cx="3119579" cy="21544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defPPr>
              <a:defRPr lang="en-US"/>
            </a:defPPr>
            <a:lvl1pPr lvl="0" indent="0" defTabSz="895350" fontAlgn="base">
              <a:spcAft>
                <a:spcPct val="0"/>
              </a:spcAft>
              <a:buClr>
                <a:srgbClr val="009FE9"/>
              </a:buClr>
              <a:defRPr sz="2800">
                <a:solidFill>
                  <a:schemeClr val="bg1"/>
                </a:solidFill>
                <a:latin typeface="Mulish" pitchFamily="2" charset="-52"/>
                <a:ea typeface="VTB Group Cond Book" panose="020B0506050504020204" pitchFamily="34" charset="77"/>
                <a:cs typeface="Poppins" panose="00000500000000000000" pitchFamily="2" charset="0"/>
              </a:defRPr>
            </a:lvl1pPr>
            <a:lvl2pPr marL="193675" lvl="1" indent="-192088" defTabSz="895350">
              <a:buClr>
                <a:schemeClr val="tx2"/>
              </a:buClr>
              <a:buSzPct val="125000"/>
              <a:buFont typeface="Arial" charset="0"/>
              <a:buChar char="▪"/>
            </a:lvl2pPr>
            <a:lvl3pPr marL="457200" lvl="2" indent="-261938" defTabSz="895350">
              <a:buClr>
                <a:schemeClr val="tx2"/>
              </a:buClr>
              <a:buSzPct val="120000"/>
              <a:buFont typeface="Arial" charset="0"/>
              <a:buChar char="–"/>
            </a:lvl3pPr>
            <a:lvl4pPr marL="614363" lvl="3" indent="-155575" defTabSz="895350">
              <a:buClr>
                <a:schemeClr val="tx2"/>
              </a:buClr>
              <a:buSzPct val="120000"/>
              <a:buFont typeface="Arial" charset="0"/>
              <a:buChar char="▫"/>
            </a:lvl4pPr>
            <a:lvl5pPr marL="749808" lvl="4" indent="-130175" defTabSz="895350">
              <a:buClr>
                <a:schemeClr val="tx2"/>
              </a:buClr>
              <a:buSzPct val="89000"/>
              <a:buFont typeface="Arial" charset="0"/>
              <a:buChar char="-"/>
            </a:lvl5pPr>
            <a:lvl6pPr marL="749808" indent="-130175" defTabSz="895350" fontAlgn="base">
              <a:spcBef>
                <a:spcPct val="0"/>
              </a:spcBef>
              <a:spcAft>
                <a:spcPct val="0"/>
              </a:spcAft>
              <a:buClr>
                <a:schemeClr val="tx2"/>
              </a:buClr>
              <a:buSzPct val="89000"/>
              <a:buFont typeface="Arial" charset="0"/>
              <a:buChar char="-"/>
            </a:lvl6pPr>
            <a:lvl7pPr marL="749808" indent="-130175" defTabSz="895350" fontAlgn="base">
              <a:spcBef>
                <a:spcPct val="0"/>
              </a:spcBef>
              <a:spcAft>
                <a:spcPct val="0"/>
              </a:spcAft>
              <a:buClr>
                <a:schemeClr val="tx2"/>
              </a:buClr>
              <a:buSzPct val="89000"/>
              <a:buFont typeface="Arial" charset="0"/>
              <a:buChar char="-"/>
            </a:lvl7pPr>
            <a:lvl8pPr marL="749808" indent="-130175" defTabSz="895350" fontAlgn="base">
              <a:spcBef>
                <a:spcPct val="0"/>
              </a:spcBef>
              <a:spcAft>
                <a:spcPct val="0"/>
              </a:spcAft>
              <a:buClr>
                <a:schemeClr val="tx2"/>
              </a:buClr>
              <a:buSzPct val="89000"/>
              <a:buFont typeface="Arial" charset="0"/>
              <a:buChar char="-"/>
            </a:lvl8pPr>
            <a:lvl9pPr marL="749808" indent="-130175" defTabSz="895350" fontAlgn="base">
              <a:spcBef>
                <a:spcPct val="0"/>
              </a:spcBef>
              <a:spcAft>
                <a:spcPct val="0"/>
              </a:spcAft>
              <a:buClr>
                <a:schemeClr val="tx2"/>
              </a:buClr>
              <a:buSzPct val="89000"/>
              <a:buFont typeface="Arial" charset="0"/>
              <a:buChar char="-"/>
            </a:lvl9pPr>
          </a:lstStyle>
          <a:p>
            <a:r>
              <a:rPr lang="en-US" sz="1400" dirty="0"/>
              <a:t>www.</a:t>
            </a:r>
            <a:r>
              <a:rPr lang="en-US" sz="1400" dirty="0">
                <a:solidFill>
                  <a:srgbClr val="00AEEF"/>
                </a:solidFill>
              </a:rPr>
              <a:t>kimvoronin</a:t>
            </a:r>
            <a:r>
              <a:rPr lang="en-US" sz="1400" dirty="0"/>
              <a:t>.com</a:t>
            </a:r>
            <a:endParaRPr lang="ru-RU" sz="1400" dirty="0"/>
          </a:p>
        </p:txBody>
      </p:sp>
      <p:sp>
        <p:nvSpPr>
          <p:cNvPr id="14" name="Номер слайда 13">
            <a:extLst>
              <a:ext uri="{FF2B5EF4-FFF2-40B4-BE49-F238E27FC236}">
                <a16:creationId xmlns:a16="http://schemas.microsoft.com/office/drawing/2014/main" id="{8622C16A-2DA1-E2C3-3755-E69A2A6EDC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E783F-A9B2-469C-BAC3-1381DEDEAD63}" type="slidenum">
              <a:rPr lang="en-US" smtClean="0"/>
              <a:t>‹#›</a:t>
            </a:fld>
            <a:endParaRPr lang="en-US"/>
          </a:p>
        </p:txBody>
      </p:sp>
    </p:spTree>
    <p:extLst>
      <p:ext uri="{BB962C8B-B14F-4D97-AF65-F5344CB8AC3E}">
        <p14:creationId xmlns:p14="http://schemas.microsoft.com/office/powerpoint/2010/main" val="8854965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lvl1pPr algn="l" defTabSz="914400" rtl="0" eaLnBrk="1" latinLnBrk="0" hangingPunct="1">
        <a:lnSpc>
          <a:spcPct val="90000"/>
        </a:lnSpc>
        <a:spcBef>
          <a:spcPct val="0"/>
        </a:spcBef>
        <a:buNone/>
        <a:defRPr sz="4000" kern="1200">
          <a:solidFill>
            <a:schemeClr val="accent1"/>
          </a:solidFill>
          <a:latin typeface="Play bold" panose="00000800000000000000"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1"/>
          </a:solidFill>
          <a:latin typeface="Poppins" panose="00000500000000000000" pitchFamily="2" charset="0"/>
          <a:ea typeface="+mn-ea"/>
          <a:cs typeface="Poppins" panose="00000500000000000000" pitchFamily="2"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Poppins" panose="00000500000000000000" pitchFamily="2" charset="0"/>
          <a:ea typeface="+mn-ea"/>
          <a:cs typeface="Poppins" panose="00000500000000000000" pitchFamily="2"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Poppins" panose="00000500000000000000" pitchFamily="2" charset="0"/>
          <a:ea typeface="+mn-ea"/>
          <a:cs typeface="Poppins" panose="00000500000000000000" pitchFamily="2"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Poppins" panose="00000500000000000000" pitchFamily="2" charset="0"/>
          <a:ea typeface="+mn-ea"/>
          <a:cs typeface="Poppins" panose="00000500000000000000" pitchFamily="2"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Poppins" panose="00000500000000000000" pitchFamily="2" charset="0"/>
          <a:ea typeface="+mn-ea"/>
          <a:cs typeface="Poppins" panose="000005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48" userDrawn="1">
          <p15:clr>
            <a:srgbClr val="F26B43"/>
          </p15:clr>
        </p15:guide>
        <p15:guide id="4" pos="7444" userDrawn="1">
          <p15:clr>
            <a:srgbClr val="F26B43"/>
          </p15:clr>
        </p15:guide>
        <p15:guide id="5" orient="horz" pos="4110" userDrawn="1">
          <p15:clr>
            <a:srgbClr val="F26B43"/>
          </p15:clr>
        </p15:guide>
        <p15:guide id="6" orient="horz" pos="232" userDrawn="1">
          <p15:clr>
            <a:srgbClr val="F26B43"/>
          </p15:clr>
        </p15:guide>
        <p15:guide id="7" pos="744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webp"/><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одзаголовок 7">
            <a:extLst>
              <a:ext uri="{FF2B5EF4-FFF2-40B4-BE49-F238E27FC236}">
                <a16:creationId xmlns:a16="http://schemas.microsoft.com/office/drawing/2014/main" id="{48E45AB5-A750-39AB-660A-C4B171E4E599}"/>
              </a:ext>
            </a:extLst>
          </p:cNvPr>
          <p:cNvSpPr>
            <a:spLocks noGrp="1"/>
          </p:cNvSpPr>
          <p:nvPr>
            <p:ph type="subTitle" idx="1"/>
          </p:nvPr>
        </p:nvSpPr>
        <p:spPr>
          <a:xfrm>
            <a:off x="1663262" y="2925556"/>
            <a:ext cx="9144000" cy="1089529"/>
          </a:xfrm>
        </p:spPr>
        <p:txBody>
          <a:bodyPr/>
          <a:lstStyle/>
          <a:p>
            <a:r>
              <a:rPr lang="ru-RU" dirty="0" smtClean="0"/>
              <a:t>СТРОЕВЫЕ ПРИЕМЫ И ДВИЖЕНИЕ БЕЗ ОРУЖИЯ</a:t>
            </a:r>
            <a:endParaRPr lang="en-US" sz="3600" dirty="0"/>
          </a:p>
        </p:txBody>
      </p:sp>
      <p:sp>
        <p:nvSpPr>
          <p:cNvPr id="7" name="Заголовок 6">
            <a:extLst>
              <a:ext uri="{FF2B5EF4-FFF2-40B4-BE49-F238E27FC236}">
                <a16:creationId xmlns:a16="http://schemas.microsoft.com/office/drawing/2014/main" id="{F89237C5-9253-3CD3-647B-2947BC36893C}"/>
              </a:ext>
            </a:extLst>
          </p:cNvPr>
          <p:cNvSpPr>
            <a:spLocks noGrp="1"/>
          </p:cNvSpPr>
          <p:nvPr>
            <p:ph type="title"/>
          </p:nvPr>
        </p:nvSpPr>
        <p:spPr>
          <a:xfrm>
            <a:off x="977462" y="805533"/>
            <a:ext cx="10515600" cy="1200329"/>
          </a:xfrm>
        </p:spPr>
        <p:txBody>
          <a:bodyPr/>
          <a:lstStyle/>
          <a:p>
            <a:r>
              <a:rPr lang="ru-RU" dirty="0" smtClean="0"/>
              <a:t>Тема урока</a:t>
            </a:r>
            <a:endParaRPr lang="en-US" dirty="0"/>
          </a:p>
        </p:txBody>
      </p:sp>
      <p:sp>
        <p:nvSpPr>
          <p:cNvPr id="10" name="Прямоугольник: скругленные углы 9">
            <a:extLst>
              <a:ext uri="{FF2B5EF4-FFF2-40B4-BE49-F238E27FC236}">
                <a16:creationId xmlns:a16="http://schemas.microsoft.com/office/drawing/2014/main" id="{7E8E09F9-3D3E-BAB1-EDF7-DF33C7323975}"/>
              </a:ext>
            </a:extLst>
          </p:cNvPr>
          <p:cNvSpPr/>
          <p:nvPr/>
        </p:nvSpPr>
        <p:spPr>
          <a:xfrm>
            <a:off x="7245928" y="5604777"/>
            <a:ext cx="4711262" cy="920714"/>
          </a:xfrm>
          <a:prstGeom prst="roundRect">
            <a:avLst/>
          </a:prstGeom>
          <a:gradFill>
            <a:gsLst>
              <a:gs pos="0">
                <a:srgbClr val="183D6D"/>
              </a:gs>
              <a:gs pos="100000">
                <a:srgbClr val="00AEEF">
                  <a:alpha val="21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2" name="Текст 16">
            <a:extLst>
              <a:ext uri="{FF2B5EF4-FFF2-40B4-BE49-F238E27FC236}">
                <a16:creationId xmlns:a16="http://schemas.microsoft.com/office/drawing/2014/main" id="{E22D3653-81A8-A4C4-17A1-1818EA2A841F}"/>
              </a:ext>
            </a:extLst>
          </p:cNvPr>
          <p:cNvSpPr txBox="1">
            <a:spLocks/>
          </p:cNvSpPr>
          <p:nvPr/>
        </p:nvSpPr>
        <p:spPr>
          <a:xfrm>
            <a:off x="7384472" y="5604777"/>
            <a:ext cx="4507423" cy="920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sz="1800" dirty="0" smtClean="0">
                <a:solidFill>
                  <a:schemeClr val="bg1"/>
                </a:solidFill>
              </a:rPr>
              <a:t>Подготовила:  </a:t>
            </a:r>
            <a:r>
              <a:rPr lang="ru-RU" sz="1800" dirty="0" smtClean="0">
                <a:solidFill>
                  <a:schemeClr val="bg1"/>
                </a:solidFill>
              </a:rPr>
              <a:t>учитель физической культуры и </a:t>
            </a:r>
            <a:r>
              <a:rPr lang="ru-RU" sz="1800" dirty="0" smtClean="0">
                <a:solidFill>
                  <a:schemeClr val="bg1"/>
                </a:solidFill>
              </a:rPr>
              <a:t>ОБЗР </a:t>
            </a:r>
          </a:p>
          <a:p>
            <a:pPr marL="0" indent="0" algn="ctr">
              <a:buNone/>
            </a:pPr>
            <a:r>
              <a:rPr lang="ru-RU" sz="1800" dirty="0" smtClean="0">
                <a:solidFill>
                  <a:schemeClr val="bg1"/>
                </a:solidFill>
              </a:rPr>
              <a:t>   </a:t>
            </a:r>
            <a:r>
              <a:rPr lang="ru-RU" sz="1800" dirty="0" smtClean="0">
                <a:solidFill>
                  <a:schemeClr val="bg1"/>
                </a:solidFill>
              </a:rPr>
              <a:t>Лысенко </a:t>
            </a:r>
            <a:r>
              <a:rPr lang="ru-RU" sz="1800" dirty="0" smtClean="0">
                <a:solidFill>
                  <a:schemeClr val="bg1"/>
                </a:solidFill>
              </a:rPr>
              <a:t>В.В.</a:t>
            </a:r>
            <a:endParaRPr lang="en-US" sz="1800" dirty="0">
              <a:solidFill>
                <a:schemeClr val="bg1"/>
              </a:solidFill>
            </a:endParaRPr>
          </a:p>
        </p:txBody>
      </p:sp>
      <p:sp>
        <p:nvSpPr>
          <p:cNvPr id="2" name="Прямоугольник 1"/>
          <p:cNvSpPr/>
          <p:nvPr/>
        </p:nvSpPr>
        <p:spPr>
          <a:xfrm>
            <a:off x="263236" y="235527"/>
            <a:ext cx="2590800" cy="40178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263236" y="6276109"/>
            <a:ext cx="2064328" cy="249382"/>
          </a:xfrm>
          <a:prstGeom prst="rect">
            <a:avLst/>
          </a:prstGeom>
          <a:solidFill>
            <a:srgbClr val="0309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248716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601386" y="370097"/>
            <a:ext cx="7203647" cy="646331"/>
          </a:xfrm>
        </p:spPr>
        <p:txBody>
          <a:bodyPr/>
          <a:lstStyle/>
          <a:p>
            <a:pPr algn="ctr"/>
            <a:r>
              <a:rPr lang="ru-RU" dirty="0"/>
              <a:t>Д</a:t>
            </a:r>
            <a:r>
              <a:rPr lang="ru-RU" dirty="0" smtClean="0"/>
              <a:t>вижение</a:t>
            </a:r>
            <a:endParaRPr lang="en-US"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357039" y="1119440"/>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1008264" y="1119441"/>
            <a:ext cx="7968852" cy="5541445"/>
          </a:xfrm>
        </p:spPr>
        <p:txBody>
          <a:bodyPr/>
          <a:lstStyle/>
          <a:p>
            <a:pPr algn="just"/>
            <a:r>
              <a:rPr lang="ru-RU" dirty="0" smtClean="0">
                <a:solidFill>
                  <a:schemeClr val="bg2"/>
                </a:solidFill>
              </a:rPr>
              <a:t> </a:t>
            </a:r>
            <a:r>
              <a:rPr lang="ru-RU" dirty="0">
                <a:solidFill>
                  <a:schemeClr val="bg2"/>
                </a:solidFill>
              </a:rPr>
              <a:t>Обозначение шага на месте производится команда </a:t>
            </a:r>
            <a:r>
              <a:rPr lang="ru-RU" b="1" dirty="0">
                <a:solidFill>
                  <a:schemeClr val="bg2"/>
                </a:solidFill>
              </a:rPr>
              <a:t>«На месте, шагом – МАРШ»</a:t>
            </a:r>
            <a:r>
              <a:rPr lang="ru-RU" dirty="0">
                <a:solidFill>
                  <a:schemeClr val="bg2"/>
                </a:solidFill>
              </a:rPr>
              <a:t> (в движении – </a:t>
            </a:r>
            <a:r>
              <a:rPr lang="ru-RU" b="1" dirty="0">
                <a:solidFill>
                  <a:schemeClr val="bg2"/>
                </a:solidFill>
              </a:rPr>
              <a:t>«НА МЕСТЕ»</a:t>
            </a:r>
            <a:r>
              <a:rPr lang="ru-RU" dirty="0">
                <a:solidFill>
                  <a:schemeClr val="bg2"/>
                </a:solidFill>
              </a:rPr>
              <a:t>).</a:t>
            </a:r>
          </a:p>
          <a:p>
            <a:pPr algn="just"/>
            <a:r>
              <a:rPr lang="ru-RU" dirty="0">
                <a:solidFill>
                  <a:schemeClr val="bg2"/>
                </a:solidFill>
              </a:rPr>
              <a:t>      По этой команде шаг обозначается подниманием и опусканием ног, при этом ногу необходимо поднимать на 15 – 20 см. от земли и ставить ее на всю ступню, начиная с носка. Руками производить движения в такт шага.</a:t>
            </a:r>
          </a:p>
          <a:p>
            <a:pPr algn="just"/>
            <a:r>
              <a:rPr lang="ru-RU" dirty="0">
                <a:solidFill>
                  <a:schemeClr val="bg2"/>
                </a:solidFill>
              </a:rPr>
              <a:t>      По команде </a:t>
            </a:r>
            <a:r>
              <a:rPr lang="ru-RU" b="1" dirty="0">
                <a:solidFill>
                  <a:schemeClr val="bg2"/>
                </a:solidFill>
              </a:rPr>
              <a:t>«ПРЯМО»</a:t>
            </a:r>
            <a:r>
              <a:rPr lang="ru-RU" dirty="0">
                <a:solidFill>
                  <a:schemeClr val="bg2"/>
                </a:solidFill>
              </a:rPr>
              <a:t>, подаваемой одновременно с постановкой левой ноги на землю, сделать правой ногой еще один шаг на месте и с левой ноги начать движение полным шагом. При этом первые три шага должны быть строевыми. </a:t>
            </a:r>
          </a:p>
          <a:p>
            <a:pPr algn="just"/>
            <a:r>
              <a:rPr lang="ru-RU" dirty="0">
                <a:solidFill>
                  <a:schemeClr val="bg2"/>
                </a:solidFill>
              </a:rPr>
              <a:t>      Для прекращения движения подается команда.  Например: </a:t>
            </a:r>
            <a:r>
              <a:rPr lang="ru-RU" b="1" dirty="0">
                <a:solidFill>
                  <a:schemeClr val="bg2"/>
                </a:solidFill>
              </a:rPr>
              <a:t>«Рядовой Петров – СТОЙ»</a:t>
            </a:r>
            <a:r>
              <a:rPr lang="ru-RU" dirty="0">
                <a:solidFill>
                  <a:schemeClr val="bg2"/>
                </a:solidFill>
              </a:rPr>
              <a:t>. По исполнительной команде, подаваемой одновременно с постановкой на землю правой или левой ноги, сделать еще один шаг и, приставив ногу, принять строевую стойку.</a:t>
            </a:r>
          </a:p>
          <a:p>
            <a:pPr algn="just"/>
            <a:r>
              <a:rPr lang="ru-RU" dirty="0">
                <a:solidFill>
                  <a:schemeClr val="bg2"/>
                </a:solidFill>
              </a:rPr>
              <a:t>      Для изменения скорости движения подаются команды: </a:t>
            </a:r>
            <a:r>
              <a:rPr lang="ru-RU" b="1" dirty="0">
                <a:solidFill>
                  <a:schemeClr val="bg2"/>
                </a:solidFill>
              </a:rPr>
              <a:t>«ШИРЕ ШАГ»</a:t>
            </a:r>
            <a:r>
              <a:rPr lang="ru-RU" dirty="0">
                <a:solidFill>
                  <a:schemeClr val="bg2"/>
                </a:solidFill>
              </a:rPr>
              <a:t>, </a:t>
            </a:r>
            <a:r>
              <a:rPr lang="ru-RU" b="1" dirty="0">
                <a:solidFill>
                  <a:schemeClr val="bg2"/>
                </a:solidFill>
              </a:rPr>
              <a:t>«КОРОЧЕ ШАГ»</a:t>
            </a:r>
            <a:r>
              <a:rPr lang="ru-RU" dirty="0">
                <a:solidFill>
                  <a:schemeClr val="bg2"/>
                </a:solidFill>
              </a:rPr>
              <a:t>, </a:t>
            </a:r>
            <a:r>
              <a:rPr lang="ru-RU" b="1" dirty="0">
                <a:solidFill>
                  <a:schemeClr val="bg2"/>
                </a:solidFill>
              </a:rPr>
              <a:t>«ЧАЩЕ ШАГ»</a:t>
            </a:r>
            <a:r>
              <a:rPr lang="ru-RU" dirty="0">
                <a:solidFill>
                  <a:schemeClr val="bg2"/>
                </a:solidFill>
              </a:rPr>
              <a:t>, </a:t>
            </a:r>
            <a:r>
              <a:rPr lang="ru-RU" b="1" dirty="0">
                <a:solidFill>
                  <a:schemeClr val="bg2"/>
                </a:solidFill>
              </a:rPr>
              <a:t>«РЕЖЕ ШАГ»</a:t>
            </a:r>
            <a:r>
              <a:rPr lang="ru-RU" dirty="0">
                <a:solidFill>
                  <a:schemeClr val="bg2"/>
                </a:solidFill>
              </a:rPr>
              <a:t>, </a:t>
            </a:r>
            <a:r>
              <a:rPr lang="ru-RU" b="1" dirty="0">
                <a:solidFill>
                  <a:schemeClr val="bg2"/>
                </a:solidFill>
              </a:rPr>
              <a:t>«ПОЛШАГА»</a:t>
            </a:r>
            <a:r>
              <a:rPr lang="ru-RU" dirty="0">
                <a:solidFill>
                  <a:schemeClr val="bg2"/>
                </a:solidFill>
              </a:rPr>
              <a:t>, </a:t>
            </a:r>
            <a:r>
              <a:rPr lang="ru-RU" b="1" dirty="0">
                <a:solidFill>
                  <a:schemeClr val="bg2"/>
                </a:solidFill>
              </a:rPr>
              <a:t>«ПОЛНЫЙ ШАГ»</a:t>
            </a:r>
            <a:r>
              <a:rPr lang="ru-RU" dirty="0">
                <a:solidFill>
                  <a:schemeClr val="bg2"/>
                </a:solidFill>
              </a:rPr>
              <a:t>.</a:t>
            </a:r>
          </a:p>
          <a:p>
            <a:pPr algn="just"/>
            <a:r>
              <a:rPr lang="ru-RU" dirty="0">
                <a:solidFill>
                  <a:schemeClr val="bg2"/>
                </a:solidFill>
              </a:rPr>
              <a:t>      Для перемещения одиночных военнослужащих на несколько шагов в сторону подается команда. Например: </a:t>
            </a:r>
            <a:r>
              <a:rPr lang="ru-RU" b="1" dirty="0">
                <a:solidFill>
                  <a:schemeClr val="bg2"/>
                </a:solidFill>
              </a:rPr>
              <a:t>«Рядовой Петров. Два шага вправо </a:t>
            </a:r>
            <a:r>
              <a:rPr lang="ru-RU" dirty="0">
                <a:solidFill>
                  <a:schemeClr val="bg2"/>
                </a:solidFill>
              </a:rPr>
              <a:t>(влево), </a:t>
            </a:r>
            <a:r>
              <a:rPr lang="ru-RU" b="1" dirty="0">
                <a:solidFill>
                  <a:schemeClr val="bg2"/>
                </a:solidFill>
              </a:rPr>
              <a:t>шагом – МАРШ»</a:t>
            </a:r>
            <a:r>
              <a:rPr lang="ru-RU" dirty="0">
                <a:solidFill>
                  <a:schemeClr val="bg2"/>
                </a:solidFill>
              </a:rPr>
              <a:t>. По этой команде сделать два шага вправо (влево), приставляя ногу после каждого шага.</a:t>
            </a:r>
          </a:p>
          <a:p>
            <a:pPr algn="just"/>
            <a:r>
              <a:rPr lang="ru-RU" dirty="0">
                <a:solidFill>
                  <a:schemeClr val="bg2"/>
                </a:solidFill>
              </a:rPr>
              <a:t>      Для перемещения вперед или назад на несколько шагов подается команда. Например: </a:t>
            </a:r>
            <a:r>
              <a:rPr lang="ru-RU" b="1" dirty="0">
                <a:solidFill>
                  <a:schemeClr val="bg2"/>
                </a:solidFill>
              </a:rPr>
              <a:t>Два шага вперед (назад), шагом – МАРШ»</a:t>
            </a:r>
            <a:r>
              <a:rPr lang="ru-RU" dirty="0">
                <a:solidFill>
                  <a:schemeClr val="bg2"/>
                </a:solidFill>
              </a:rPr>
              <a:t>.</a:t>
            </a:r>
          </a:p>
          <a:p>
            <a:pPr algn="just"/>
            <a:r>
              <a:rPr lang="ru-RU" dirty="0">
                <a:solidFill>
                  <a:schemeClr val="bg2"/>
                </a:solidFill>
              </a:rPr>
              <a:t>      При перемещении вправо, влево и назад движение руками не производится.</a:t>
            </a:r>
          </a:p>
          <a:p>
            <a:pPr algn="just"/>
            <a:endParaRPr lang="ru-RU" dirty="0">
              <a:solidFill>
                <a:schemeClr val="bg2"/>
              </a:solidFill>
            </a:endParaRPr>
          </a:p>
        </p:txBody>
      </p:sp>
      <p:pic>
        <p:nvPicPr>
          <p:cNvPr id="5" name="Рисунок 4"/>
          <p:cNvPicPr>
            <a:picLocks noGrp="1" noChangeAspect="1"/>
          </p:cNvPicPr>
          <p:nvPr>
            <p:ph type="pic" sz="quarter" idx="35"/>
          </p:nvPr>
        </p:nvPicPr>
        <p:blipFill rotWithShape="1">
          <a:blip r:embed="rId2">
            <a:extLst>
              <a:ext uri="{28A0092B-C50C-407E-A947-70E740481C1C}">
                <a14:useLocalDpi xmlns:a14="http://schemas.microsoft.com/office/drawing/2010/main" val="0"/>
              </a:ext>
            </a:extLst>
          </a:blip>
          <a:srcRect t="5983" b="7787"/>
          <a:stretch/>
        </p:blipFill>
        <p:spPr>
          <a:xfrm>
            <a:off x="9177759" y="1274056"/>
            <a:ext cx="2908795" cy="4475579"/>
          </a:xfrm>
        </p:spPr>
      </p:pic>
    </p:spTree>
    <p:extLst>
      <p:ext uri="{BB962C8B-B14F-4D97-AF65-F5344CB8AC3E}">
        <p14:creationId xmlns:p14="http://schemas.microsoft.com/office/powerpoint/2010/main" val="794565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357039" y="1559772"/>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1008264" y="1559772"/>
            <a:ext cx="6126827" cy="4918551"/>
          </a:xfrm>
        </p:spPr>
        <p:txBody>
          <a:bodyPr/>
          <a:lstStyle/>
          <a:p>
            <a:pPr algn="just"/>
            <a:r>
              <a:rPr lang="ru-RU" b="1" dirty="0" smtClean="0">
                <a:solidFill>
                  <a:schemeClr val="bg2"/>
                </a:solidFill>
              </a:rPr>
              <a:t> </a:t>
            </a:r>
            <a:r>
              <a:rPr lang="ru-RU" b="1" dirty="0">
                <a:solidFill>
                  <a:schemeClr val="bg2"/>
                </a:solidFill>
              </a:rPr>
              <a:t>Повороты в движении </a:t>
            </a:r>
            <a:r>
              <a:rPr lang="ru-RU" dirty="0">
                <a:solidFill>
                  <a:schemeClr val="bg2"/>
                </a:solidFill>
              </a:rPr>
              <a:t>выполняются по команде: </a:t>
            </a:r>
            <a:r>
              <a:rPr lang="ru-RU" b="1" dirty="0">
                <a:solidFill>
                  <a:schemeClr val="bg2"/>
                </a:solidFill>
              </a:rPr>
              <a:t>«</a:t>
            </a:r>
            <a:r>
              <a:rPr lang="ru-RU" b="1" dirty="0" err="1">
                <a:solidFill>
                  <a:schemeClr val="bg2"/>
                </a:solidFill>
              </a:rPr>
              <a:t>Напра</a:t>
            </a:r>
            <a:r>
              <a:rPr lang="ru-RU" b="1" dirty="0">
                <a:solidFill>
                  <a:schemeClr val="bg2"/>
                </a:solidFill>
              </a:rPr>
              <a:t>-ВО»</a:t>
            </a:r>
            <a:r>
              <a:rPr lang="ru-RU" dirty="0">
                <a:solidFill>
                  <a:schemeClr val="bg2"/>
                </a:solidFill>
              </a:rPr>
              <a:t>, </a:t>
            </a:r>
            <a:r>
              <a:rPr lang="ru-RU" b="1" dirty="0">
                <a:solidFill>
                  <a:schemeClr val="bg2"/>
                </a:solidFill>
              </a:rPr>
              <a:t>«Пол-оборота </a:t>
            </a:r>
            <a:r>
              <a:rPr lang="ru-RU" b="1" dirty="0" err="1">
                <a:solidFill>
                  <a:schemeClr val="bg2"/>
                </a:solidFill>
              </a:rPr>
              <a:t>напра</a:t>
            </a:r>
            <a:r>
              <a:rPr lang="ru-RU" b="1" dirty="0">
                <a:solidFill>
                  <a:schemeClr val="bg2"/>
                </a:solidFill>
              </a:rPr>
              <a:t>-ВО»</a:t>
            </a:r>
            <a:r>
              <a:rPr lang="ru-RU" dirty="0">
                <a:solidFill>
                  <a:schemeClr val="bg2"/>
                </a:solidFill>
              </a:rPr>
              <a:t>, </a:t>
            </a:r>
            <a:r>
              <a:rPr lang="ru-RU" b="1" dirty="0">
                <a:solidFill>
                  <a:schemeClr val="bg2"/>
                </a:solidFill>
              </a:rPr>
              <a:t>«Нале-ВО»</a:t>
            </a:r>
            <a:r>
              <a:rPr lang="ru-RU" dirty="0">
                <a:solidFill>
                  <a:schemeClr val="bg2"/>
                </a:solidFill>
              </a:rPr>
              <a:t>, </a:t>
            </a:r>
            <a:r>
              <a:rPr lang="ru-RU" b="1" dirty="0">
                <a:solidFill>
                  <a:schemeClr val="bg2"/>
                </a:solidFill>
              </a:rPr>
              <a:t>«Пол-оборота нале-ВО»</a:t>
            </a:r>
            <a:r>
              <a:rPr lang="ru-RU" dirty="0">
                <a:solidFill>
                  <a:schemeClr val="bg2"/>
                </a:solidFill>
              </a:rPr>
              <a:t>, </a:t>
            </a:r>
            <a:r>
              <a:rPr lang="ru-RU" b="1" dirty="0">
                <a:solidFill>
                  <a:schemeClr val="bg2"/>
                </a:solidFill>
              </a:rPr>
              <a:t>«Кругом-МАРШ»</a:t>
            </a:r>
            <a:r>
              <a:rPr lang="ru-RU" dirty="0">
                <a:solidFill>
                  <a:schemeClr val="bg2"/>
                </a:solidFill>
              </a:rPr>
              <a:t>.</a:t>
            </a:r>
          </a:p>
          <a:p>
            <a:pPr algn="just"/>
            <a:r>
              <a:rPr lang="ru-RU" b="1" dirty="0">
                <a:solidFill>
                  <a:schemeClr val="bg2"/>
                </a:solidFill>
              </a:rPr>
              <a:t>      </a:t>
            </a:r>
            <a:r>
              <a:rPr lang="ru-RU" dirty="0">
                <a:solidFill>
                  <a:schemeClr val="bg2"/>
                </a:solidFill>
              </a:rPr>
              <a:t>Для поворота направо, пол-оборота направо (налево, пол-оборота налево) исполнительная команда подается одновременно с постановкой на землю правой (левой) ноги. По этой команде с левой (правой) ноги сделать шаг, повернуться на носке левой (правой) ноги, одновременно с поворотом вынести правую (левую) ногу вперед и продолжать движение в новом направлении.</a:t>
            </a:r>
          </a:p>
          <a:p>
            <a:pPr algn="just"/>
            <a:r>
              <a:rPr lang="ru-RU" b="1" dirty="0">
                <a:solidFill>
                  <a:schemeClr val="bg2"/>
                </a:solidFill>
              </a:rPr>
              <a:t>      </a:t>
            </a:r>
            <a:r>
              <a:rPr lang="ru-RU" dirty="0">
                <a:solidFill>
                  <a:schemeClr val="bg2"/>
                </a:solidFill>
              </a:rPr>
              <a:t>Для поворота кругом исполнительная команда подается одновременно с постановкой на землю правой ноги. По этой команде сделать еще один шаг левой ногой (по счету раз), вынести правую ногу на полшага вперед и несколько влево, и резко повернувшись в сторону левой ноги на носках обеих ног (по счету два), продолжать движение с левой ноги в новом направлении (по счету три).</a:t>
            </a:r>
          </a:p>
          <a:p>
            <a:pPr algn="just"/>
            <a:r>
              <a:rPr lang="ru-RU" dirty="0">
                <a:solidFill>
                  <a:schemeClr val="bg2"/>
                </a:solidFill>
              </a:rPr>
              <a:t>      При поворотах движение руками производится в такт шага.</a:t>
            </a:r>
          </a:p>
        </p:txBody>
      </p:sp>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601386" y="370097"/>
            <a:ext cx="7203647" cy="646331"/>
          </a:xfrm>
        </p:spPr>
        <p:txBody>
          <a:bodyPr/>
          <a:lstStyle/>
          <a:p>
            <a:pPr algn="ctr"/>
            <a:r>
              <a:rPr lang="ru-RU" dirty="0" smtClean="0"/>
              <a:t>Повороты в движении</a:t>
            </a:r>
            <a:endParaRPr lang="en-US" dirty="0"/>
          </a:p>
        </p:txBody>
      </p:sp>
      <p:pic>
        <p:nvPicPr>
          <p:cNvPr id="4" name="Рисунок 3"/>
          <p:cNvPicPr>
            <a:picLocks noGrp="1" noChangeAspect="1"/>
          </p:cNvPicPr>
          <p:nvPr>
            <p:ph type="pic" sz="quarter" idx="35"/>
          </p:nvPr>
        </p:nvPicPr>
        <p:blipFill rotWithShape="1">
          <a:blip r:embed="rId2">
            <a:extLst>
              <a:ext uri="{28A0092B-C50C-407E-A947-70E740481C1C}">
                <a14:useLocalDpi xmlns:a14="http://schemas.microsoft.com/office/drawing/2010/main" val="0"/>
              </a:ext>
            </a:extLst>
          </a:blip>
          <a:srcRect l="-88" r="-249"/>
          <a:stretch/>
        </p:blipFill>
        <p:spPr>
          <a:xfrm>
            <a:off x="7876420" y="1016428"/>
            <a:ext cx="4044539" cy="4778375"/>
          </a:xfrm>
        </p:spPr>
      </p:pic>
    </p:spTree>
    <p:extLst>
      <p:ext uri="{BB962C8B-B14F-4D97-AF65-F5344CB8AC3E}">
        <p14:creationId xmlns:p14="http://schemas.microsoft.com/office/powerpoint/2010/main" val="3539017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одзаголовок 7">
            <a:extLst>
              <a:ext uri="{FF2B5EF4-FFF2-40B4-BE49-F238E27FC236}">
                <a16:creationId xmlns:a16="http://schemas.microsoft.com/office/drawing/2014/main" id="{48E45AB5-A750-39AB-660A-C4B171E4E599}"/>
              </a:ext>
            </a:extLst>
          </p:cNvPr>
          <p:cNvSpPr>
            <a:spLocks noGrp="1"/>
          </p:cNvSpPr>
          <p:nvPr>
            <p:ph type="subTitle" idx="1"/>
          </p:nvPr>
        </p:nvSpPr>
        <p:spPr>
          <a:xfrm>
            <a:off x="977462" y="2246683"/>
            <a:ext cx="10515600" cy="3707682"/>
          </a:xfrm>
        </p:spPr>
        <p:txBody>
          <a:bodyPr/>
          <a:lstStyle/>
          <a:p>
            <a:pPr algn="just"/>
            <a:r>
              <a:rPr lang="ru-RU" sz="2800" dirty="0">
                <a:solidFill>
                  <a:schemeClr val="bg2"/>
                </a:solidFill>
              </a:rPr>
              <a:t> </a:t>
            </a:r>
            <a:r>
              <a:rPr lang="ru-RU" sz="2800" b="1" dirty="0">
                <a:solidFill>
                  <a:schemeClr val="bg2"/>
                </a:solidFill>
              </a:rPr>
              <a:t>1. Расскажите о действиях военнослужащих по командам «Вольно», «Заправиться».</a:t>
            </a:r>
          </a:p>
          <a:p>
            <a:pPr algn="just"/>
            <a:r>
              <a:rPr lang="ru-RU" sz="2800" b="1" dirty="0">
                <a:solidFill>
                  <a:schemeClr val="bg2"/>
                </a:solidFill>
              </a:rPr>
              <a:t> 2. По каким командам выполняются повороты на месте.</a:t>
            </a:r>
          </a:p>
          <a:p>
            <a:pPr algn="just"/>
            <a:r>
              <a:rPr lang="ru-RU" sz="2800" b="1" dirty="0">
                <a:solidFill>
                  <a:schemeClr val="bg2"/>
                </a:solidFill>
              </a:rPr>
              <a:t> 3. Как осуществляется движение строевым шагом.</a:t>
            </a:r>
          </a:p>
          <a:p>
            <a:pPr algn="just"/>
            <a:r>
              <a:rPr lang="ru-RU" sz="2800" b="1" dirty="0">
                <a:solidFill>
                  <a:schemeClr val="bg2"/>
                </a:solidFill>
              </a:rPr>
              <a:t> 4. По каким командам выполняются повороты в движении.</a:t>
            </a:r>
          </a:p>
          <a:p>
            <a:pPr algn="just"/>
            <a:r>
              <a:rPr lang="ru-RU" sz="2800" b="1" dirty="0">
                <a:solidFill>
                  <a:schemeClr val="bg2"/>
                </a:solidFill>
              </a:rPr>
              <a:t> 5. Какие команды используются для изменения скорости движения</a:t>
            </a:r>
            <a:r>
              <a:rPr lang="ru-RU" sz="2800" b="1" dirty="0" smtClean="0">
                <a:solidFill>
                  <a:schemeClr val="bg2"/>
                </a:solidFill>
              </a:rPr>
              <a:t>.</a:t>
            </a:r>
            <a:endParaRPr lang="ru-RU" sz="2800" b="1" dirty="0">
              <a:solidFill>
                <a:schemeClr val="bg2"/>
              </a:solidFill>
            </a:endParaRPr>
          </a:p>
        </p:txBody>
      </p:sp>
      <p:sp>
        <p:nvSpPr>
          <p:cNvPr id="7" name="Заголовок 6">
            <a:extLst>
              <a:ext uri="{FF2B5EF4-FFF2-40B4-BE49-F238E27FC236}">
                <a16:creationId xmlns:a16="http://schemas.microsoft.com/office/drawing/2014/main" id="{F89237C5-9253-3CD3-647B-2947BC36893C}"/>
              </a:ext>
            </a:extLst>
          </p:cNvPr>
          <p:cNvSpPr>
            <a:spLocks noGrp="1"/>
          </p:cNvSpPr>
          <p:nvPr>
            <p:ph type="title"/>
          </p:nvPr>
        </p:nvSpPr>
        <p:spPr>
          <a:xfrm>
            <a:off x="977462" y="805533"/>
            <a:ext cx="10515600" cy="646331"/>
          </a:xfrm>
        </p:spPr>
        <p:txBody>
          <a:bodyPr/>
          <a:lstStyle/>
          <a:p>
            <a:pPr algn="just"/>
            <a:r>
              <a:rPr lang="ru-RU" sz="4000" dirty="0" smtClean="0"/>
              <a:t>Вопросы для самостоятельного изучения</a:t>
            </a:r>
            <a:endParaRPr lang="en-US" sz="4000" dirty="0"/>
          </a:p>
        </p:txBody>
      </p:sp>
      <p:sp>
        <p:nvSpPr>
          <p:cNvPr id="12" name="Текст 16">
            <a:extLst>
              <a:ext uri="{FF2B5EF4-FFF2-40B4-BE49-F238E27FC236}">
                <a16:creationId xmlns:a16="http://schemas.microsoft.com/office/drawing/2014/main" id="{E22D3653-81A8-A4C4-17A1-1818EA2A841F}"/>
              </a:ext>
            </a:extLst>
          </p:cNvPr>
          <p:cNvSpPr txBox="1">
            <a:spLocks/>
          </p:cNvSpPr>
          <p:nvPr/>
        </p:nvSpPr>
        <p:spPr>
          <a:xfrm>
            <a:off x="7245928" y="5604777"/>
            <a:ext cx="4645968" cy="676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800" dirty="0">
              <a:solidFill>
                <a:schemeClr val="bg1"/>
              </a:solidFill>
            </a:endParaRPr>
          </a:p>
        </p:txBody>
      </p:sp>
      <p:sp>
        <p:nvSpPr>
          <p:cNvPr id="2" name="Прямоугольник 1"/>
          <p:cNvSpPr/>
          <p:nvPr/>
        </p:nvSpPr>
        <p:spPr>
          <a:xfrm>
            <a:off x="263236" y="235527"/>
            <a:ext cx="2590800" cy="40178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263236" y="6276109"/>
            <a:ext cx="2064328" cy="249382"/>
          </a:xfrm>
          <a:prstGeom prst="rect">
            <a:avLst/>
          </a:prstGeom>
          <a:solidFill>
            <a:srgbClr val="0309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787517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одзаголовок 7">
            <a:extLst>
              <a:ext uri="{FF2B5EF4-FFF2-40B4-BE49-F238E27FC236}">
                <a16:creationId xmlns:a16="http://schemas.microsoft.com/office/drawing/2014/main" id="{48E45AB5-A750-39AB-660A-C4B171E4E599}"/>
              </a:ext>
            </a:extLst>
          </p:cNvPr>
          <p:cNvSpPr>
            <a:spLocks noGrp="1"/>
          </p:cNvSpPr>
          <p:nvPr>
            <p:ph type="subTitle" idx="1"/>
          </p:nvPr>
        </p:nvSpPr>
        <p:spPr>
          <a:xfrm>
            <a:off x="977462" y="1750331"/>
            <a:ext cx="10515600" cy="4227311"/>
          </a:xfrm>
        </p:spPr>
        <p:txBody>
          <a:bodyPr/>
          <a:lstStyle/>
          <a:p>
            <a:pPr algn="just"/>
            <a:r>
              <a:rPr lang="ru-RU" sz="2800" dirty="0">
                <a:solidFill>
                  <a:schemeClr val="bg2"/>
                </a:solidFill>
              </a:rPr>
              <a:t> </a:t>
            </a:r>
            <a:r>
              <a:rPr lang="ru-RU" sz="2800" b="1" dirty="0" smtClean="0">
                <a:solidFill>
                  <a:schemeClr val="bg2"/>
                </a:solidFill>
              </a:rPr>
              <a:t> 1</a:t>
            </a:r>
            <a:r>
              <a:rPr lang="ru-RU" sz="2800" b="1" dirty="0">
                <a:solidFill>
                  <a:schemeClr val="bg2"/>
                </a:solidFill>
              </a:rPr>
              <a:t>.    Покажите как выполняется строевая стройка.</a:t>
            </a:r>
          </a:p>
          <a:p>
            <a:pPr algn="just"/>
            <a:r>
              <a:rPr lang="ru-RU" sz="2800" b="1" dirty="0">
                <a:solidFill>
                  <a:schemeClr val="bg2"/>
                </a:solidFill>
              </a:rPr>
              <a:t>  2. Покажите действия по командам «ВОЛЬНО», «ЗАПРАВИТЬСЯ»</a:t>
            </a:r>
          </a:p>
          <a:p>
            <a:pPr algn="just"/>
            <a:r>
              <a:rPr lang="ru-RU" sz="2800" b="1" dirty="0">
                <a:solidFill>
                  <a:schemeClr val="bg2"/>
                </a:solidFill>
              </a:rPr>
              <a:t>  3. Отработайте и продемонстрируйте повороты на месте.</a:t>
            </a:r>
          </a:p>
          <a:p>
            <a:pPr algn="just"/>
            <a:r>
              <a:rPr lang="ru-RU" sz="2800" b="1" dirty="0">
                <a:solidFill>
                  <a:schemeClr val="bg2"/>
                </a:solidFill>
              </a:rPr>
              <a:t>  4. Отработайте и продемонстрируйте движение строевым шагом и движение на месте.</a:t>
            </a:r>
          </a:p>
          <a:p>
            <a:pPr algn="just"/>
            <a:r>
              <a:rPr lang="ru-RU" sz="2800" b="1" dirty="0">
                <a:solidFill>
                  <a:schemeClr val="bg2"/>
                </a:solidFill>
              </a:rPr>
              <a:t>  5. Отработайте и продемонстрируйте повороты в движении</a:t>
            </a:r>
          </a:p>
          <a:p>
            <a:pPr algn="just"/>
            <a:endParaRPr lang="ru-RU" sz="2800" b="1" dirty="0">
              <a:solidFill>
                <a:schemeClr val="bg2"/>
              </a:solidFill>
            </a:endParaRPr>
          </a:p>
        </p:txBody>
      </p:sp>
      <p:sp>
        <p:nvSpPr>
          <p:cNvPr id="7" name="Заголовок 6">
            <a:extLst>
              <a:ext uri="{FF2B5EF4-FFF2-40B4-BE49-F238E27FC236}">
                <a16:creationId xmlns:a16="http://schemas.microsoft.com/office/drawing/2014/main" id="{F89237C5-9253-3CD3-647B-2947BC36893C}"/>
              </a:ext>
            </a:extLst>
          </p:cNvPr>
          <p:cNvSpPr>
            <a:spLocks noGrp="1"/>
          </p:cNvSpPr>
          <p:nvPr>
            <p:ph type="title"/>
          </p:nvPr>
        </p:nvSpPr>
        <p:spPr>
          <a:xfrm>
            <a:off x="977462" y="805533"/>
            <a:ext cx="10515600" cy="646331"/>
          </a:xfrm>
        </p:spPr>
        <p:txBody>
          <a:bodyPr/>
          <a:lstStyle/>
          <a:p>
            <a:r>
              <a:rPr lang="ru-RU" sz="4000" dirty="0" smtClean="0"/>
              <a:t>Практические задания</a:t>
            </a:r>
            <a:endParaRPr lang="en-US" sz="4000" dirty="0"/>
          </a:p>
        </p:txBody>
      </p:sp>
      <p:sp>
        <p:nvSpPr>
          <p:cNvPr id="12" name="Текст 16">
            <a:extLst>
              <a:ext uri="{FF2B5EF4-FFF2-40B4-BE49-F238E27FC236}">
                <a16:creationId xmlns:a16="http://schemas.microsoft.com/office/drawing/2014/main" id="{E22D3653-81A8-A4C4-17A1-1818EA2A841F}"/>
              </a:ext>
            </a:extLst>
          </p:cNvPr>
          <p:cNvSpPr txBox="1">
            <a:spLocks/>
          </p:cNvSpPr>
          <p:nvPr/>
        </p:nvSpPr>
        <p:spPr>
          <a:xfrm>
            <a:off x="7245928" y="5604777"/>
            <a:ext cx="4645968" cy="676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800" dirty="0">
              <a:solidFill>
                <a:schemeClr val="bg1"/>
              </a:solidFill>
            </a:endParaRPr>
          </a:p>
        </p:txBody>
      </p:sp>
      <p:sp>
        <p:nvSpPr>
          <p:cNvPr id="2" name="Прямоугольник 1"/>
          <p:cNvSpPr/>
          <p:nvPr/>
        </p:nvSpPr>
        <p:spPr>
          <a:xfrm>
            <a:off x="263236" y="235527"/>
            <a:ext cx="2590800" cy="40178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263236" y="6276109"/>
            <a:ext cx="2064328" cy="249382"/>
          </a:xfrm>
          <a:prstGeom prst="rect">
            <a:avLst/>
          </a:prstGeom>
          <a:solidFill>
            <a:srgbClr val="0309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718548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F89237C5-9253-3CD3-647B-2947BC36893C}"/>
              </a:ext>
            </a:extLst>
          </p:cNvPr>
          <p:cNvSpPr>
            <a:spLocks noGrp="1"/>
          </p:cNvSpPr>
          <p:nvPr>
            <p:ph type="title"/>
          </p:nvPr>
        </p:nvSpPr>
        <p:spPr>
          <a:xfrm>
            <a:off x="977462" y="436418"/>
            <a:ext cx="10515600" cy="646331"/>
          </a:xfrm>
        </p:spPr>
        <p:txBody>
          <a:bodyPr/>
          <a:lstStyle/>
          <a:p>
            <a:r>
              <a:rPr lang="ru-RU" sz="4000" dirty="0" smtClean="0"/>
              <a:t>Контрольное задание</a:t>
            </a:r>
            <a:endParaRPr lang="en-US" sz="4000" dirty="0"/>
          </a:p>
        </p:txBody>
      </p:sp>
      <p:sp>
        <p:nvSpPr>
          <p:cNvPr id="12" name="Текст 16">
            <a:extLst>
              <a:ext uri="{FF2B5EF4-FFF2-40B4-BE49-F238E27FC236}">
                <a16:creationId xmlns:a16="http://schemas.microsoft.com/office/drawing/2014/main" id="{E22D3653-81A8-A4C4-17A1-1818EA2A841F}"/>
              </a:ext>
            </a:extLst>
          </p:cNvPr>
          <p:cNvSpPr txBox="1">
            <a:spLocks/>
          </p:cNvSpPr>
          <p:nvPr/>
        </p:nvSpPr>
        <p:spPr>
          <a:xfrm>
            <a:off x="7245928" y="5604777"/>
            <a:ext cx="4645968" cy="676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800" dirty="0">
              <a:solidFill>
                <a:schemeClr val="bg1"/>
              </a:solidFill>
            </a:endParaRPr>
          </a:p>
        </p:txBody>
      </p:sp>
      <p:sp>
        <p:nvSpPr>
          <p:cNvPr id="2" name="Прямоугольник 1"/>
          <p:cNvSpPr/>
          <p:nvPr/>
        </p:nvSpPr>
        <p:spPr>
          <a:xfrm>
            <a:off x="263236" y="235527"/>
            <a:ext cx="2590800" cy="40178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263236" y="6276109"/>
            <a:ext cx="2064328" cy="249382"/>
          </a:xfrm>
          <a:prstGeom prst="rect">
            <a:avLst/>
          </a:prstGeom>
          <a:solidFill>
            <a:srgbClr val="0309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одзаголовок 7">
            <a:extLst>
              <a:ext uri="{FF2B5EF4-FFF2-40B4-BE49-F238E27FC236}">
                <a16:creationId xmlns:a16="http://schemas.microsoft.com/office/drawing/2014/main" id="{48E45AB5-A750-39AB-660A-C4B171E4E599}"/>
              </a:ext>
            </a:extLst>
          </p:cNvPr>
          <p:cNvSpPr>
            <a:spLocks noGrp="1"/>
          </p:cNvSpPr>
          <p:nvPr>
            <p:ph type="subTitle" idx="1"/>
          </p:nvPr>
        </p:nvSpPr>
        <p:spPr>
          <a:xfrm>
            <a:off x="977462" y="1283640"/>
            <a:ext cx="10515600" cy="5994462"/>
          </a:xfrm>
        </p:spPr>
        <p:txBody>
          <a:bodyPr/>
          <a:lstStyle/>
          <a:p>
            <a:r>
              <a:rPr lang="ru-RU" sz="1600" dirty="0">
                <a:solidFill>
                  <a:schemeClr val="bg2"/>
                </a:solidFill>
              </a:rPr>
              <a:t> </a:t>
            </a:r>
            <a:r>
              <a:rPr lang="ru-RU" sz="1600" b="1" dirty="0" smtClean="0">
                <a:solidFill>
                  <a:schemeClr val="bg2"/>
                </a:solidFill>
              </a:rPr>
              <a:t> </a:t>
            </a:r>
            <a:r>
              <a:rPr lang="ru-RU" sz="1800" b="1"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Вопрос 1: Что является основным элементом строевой выучки?</a:t>
            </a:r>
            <a:endParaRPr lang="ru-RU" sz="1800" b="1"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1. Строевая стойка</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2. Умение обращаться с оружием</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3. Правильное </a:t>
            </a:r>
            <a:r>
              <a:rPr lang="ru-RU" sz="1600" dirty="0" smtClean="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телосложение</a:t>
            </a:r>
            <a:endPar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endParaRPr>
          </a:p>
          <a:p>
            <a:r>
              <a:rPr lang="ru-RU" sz="1800" b="1"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Вопрос 2: По какой команде принимается строевая стойка?</a:t>
            </a:r>
            <a:endParaRPr lang="ru-RU" sz="1800" b="1"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1. «Стоять!»</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2. «Внимание!»</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3. «Становись!» или «Смирно</a:t>
            </a:r>
            <a:r>
              <a:rPr lang="ru-RU" sz="1600" dirty="0" smtClean="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endParaRPr>
          </a:p>
          <a:p>
            <a:r>
              <a:rPr lang="ru-RU" sz="1800" b="1"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Вопрос 3: Какая команда должна быть подана перед командой «Заправиться!»?</a:t>
            </a:r>
            <a:endParaRPr lang="ru-RU" sz="1800" b="1"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1. «Вольно!»</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2. «Смирно!»</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3. «Разойтись</a:t>
            </a:r>
            <a:r>
              <a:rPr lang="ru-RU" sz="1600" dirty="0" smtClean="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endParaRPr>
          </a:p>
          <a:p>
            <a:r>
              <a:rPr lang="ru-RU" sz="1800" b="1" dirty="0">
                <a:solidFill>
                  <a:schemeClr val="bg2"/>
                </a:solidFill>
                <a:latin typeface="Times New Roman" panose="02020603050405020304" pitchFamily="18" charset="0"/>
                <a:ea typeface="Calibri" panose="020F0502020204030204" pitchFamily="34" charset="0"/>
                <a:cs typeface="Times New Roman" panose="02020603050405020304" pitchFamily="18" charset="0"/>
              </a:rPr>
              <a:t>Вопрос 4:</a:t>
            </a:r>
            <a:r>
              <a:rPr lang="ru-RU" sz="1800" b="1"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 В какую сторону осуществляется поворот при команде «Кругом!»?</a:t>
            </a:r>
            <a:endParaRPr lang="ru-RU" sz="1800" b="1"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1. В левую</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2. В правую</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solidFill>
                  <a:schemeClr val="bg2"/>
                </a:solidFill>
                <a:latin typeface="Times New Roman" panose="02020603050405020304" pitchFamily="18" charset="0"/>
                <a:ea typeface="Times New Roman" panose="02020603050405020304" pitchFamily="18" charset="0"/>
                <a:cs typeface="Times New Roman" panose="02020603050405020304" pitchFamily="18" charset="0"/>
              </a:rPr>
              <a:t>3. Неважно</a:t>
            </a:r>
            <a:endParaRPr lang="ru-RU" sz="1600"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algn="l"/>
            <a:endParaRPr lang="ru-RU" sz="1600" b="1" dirty="0">
              <a:solidFill>
                <a:schemeClr val="bg2"/>
              </a:solidFill>
            </a:endParaRPr>
          </a:p>
        </p:txBody>
      </p:sp>
    </p:spTree>
    <p:extLst>
      <p:ext uri="{BB962C8B-B14F-4D97-AF65-F5344CB8AC3E}">
        <p14:creationId xmlns:p14="http://schemas.microsoft.com/office/powerpoint/2010/main" val="11293333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F89237C5-9253-3CD3-647B-2947BC36893C}"/>
              </a:ext>
            </a:extLst>
          </p:cNvPr>
          <p:cNvSpPr>
            <a:spLocks noGrp="1"/>
          </p:cNvSpPr>
          <p:nvPr>
            <p:ph type="title"/>
          </p:nvPr>
        </p:nvSpPr>
        <p:spPr>
          <a:xfrm>
            <a:off x="977462" y="436418"/>
            <a:ext cx="10515600" cy="646331"/>
          </a:xfrm>
        </p:spPr>
        <p:txBody>
          <a:bodyPr/>
          <a:lstStyle/>
          <a:p>
            <a:r>
              <a:rPr lang="ru-RU" sz="4000" dirty="0" smtClean="0"/>
              <a:t>Контрольное задание</a:t>
            </a:r>
            <a:endParaRPr lang="en-US" sz="4000" dirty="0"/>
          </a:p>
        </p:txBody>
      </p:sp>
      <p:sp>
        <p:nvSpPr>
          <p:cNvPr id="12" name="Текст 16">
            <a:extLst>
              <a:ext uri="{FF2B5EF4-FFF2-40B4-BE49-F238E27FC236}">
                <a16:creationId xmlns:a16="http://schemas.microsoft.com/office/drawing/2014/main" id="{E22D3653-81A8-A4C4-17A1-1818EA2A841F}"/>
              </a:ext>
            </a:extLst>
          </p:cNvPr>
          <p:cNvSpPr txBox="1">
            <a:spLocks/>
          </p:cNvSpPr>
          <p:nvPr/>
        </p:nvSpPr>
        <p:spPr>
          <a:xfrm>
            <a:off x="7245928" y="5604777"/>
            <a:ext cx="4645968" cy="6768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800" dirty="0">
              <a:solidFill>
                <a:schemeClr val="bg1"/>
              </a:solidFill>
            </a:endParaRPr>
          </a:p>
        </p:txBody>
      </p:sp>
      <p:sp>
        <p:nvSpPr>
          <p:cNvPr id="2" name="Прямоугольник 1"/>
          <p:cNvSpPr/>
          <p:nvPr/>
        </p:nvSpPr>
        <p:spPr>
          <a:xfrm>
            <a:off x="263236" y="235527"/>
            <a:ext cx="2590800" cy="40178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263236" y="6276109"/>
            <a:ext cx="2064328" cy="249382"/>
          </a:xfrm>
          <a:prstGeom prst="rect">
            <a:avLst/>
          </a:prstGeom>
          <a:solidFill>
            <a:srgbClr val="0309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одзаголовок 7">
            <a:extLst>
              <a:ext uri="{FF2B5EF4-FFF2-40B4-BE49-F238E27FC236}">
                <a16:creationId xmlns:a16="http://schemas.microsoft.com/office/drawing/2014/main" id="{48E45AB5-A750-39AB-660A-C4B171E4E599}"/>
              </a:ext>
            </a:extLst>
          </p:cNvPr>
          <p:cNvSpPr>
            <a:spLocks noGrp="1"/>
          </p:cNvSpPr>
          <p:nvPr>
            <p:ph type="subTitle" idx="1"/>
          </p:nvPr>
        </p:nvSpPr>
        <p:spPr>
          <a:xfrm>
            <a:off x="977462" y="1283640"/>
            <a:ext cx="10515600" cy="5672322"/>
          </a:xfrm>
        </p:spPr>
        <p:txBody>
          <a:bodyPr/>
          <a:lstStyle/>
          <a:p>
            <a:r>
              <a:rPr lang="ru-RU" sz="1800" b="1" dirty="0">
                <a:latin typeface="Times New Roman" panose="02020603050405020304" pitchFamily="18" charset="0"/>
                <a:ea typeface="Times New Roman" panose="02020603050405020304" pitchFamily="18" charset="0"/>
                <a:cs typeface="Times New Roman" panose="02020603050405020304" pitchFamily="18" charset="0"/>
              </a:rPr>
              <a:t>Вопрос 5: В каком темпе осуществляется движение шагом?</a:t>
            </a: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1. 60-80 шагов в минуту</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2. 110-120 шагов в минуту</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3. 165—180 шагов в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минуту</a:t>
            </a:r>
            <a:endParaRPr lang="ru-RU" sz="1600" dirty="0">
              <a:latin typeface="Times New Roman" panose="02020603050405020304" pitchFamily="18" charset="0"/>
              <a:ea typeface="Times New Roman" panose="02020603050405020304" pitchFamily="18" charset="0"/>
              <a:cs typeface="Times New Roman" panose="02020603050405020304" pitchFamily="18" charset="0"/>
            </a:endParaRPr>
          </a:p>
          <a:p>
            <a:r>
              <a:rPr lang="ru-RU" sz="1800" b="1" dirty="0">
                <a:latin typeface="Times New Roman" panose="02020603050405020304" pitchFamily="18" charset="0"/>
                <a:ea typeface="Times New Roman" panose="02020603050405020304" pitchFamily="18" charset="0"/>
                <a:cs typeface="Times New Roman" panose="02020603050405020304" pitchFamily="18" charset="0"/>
              </a:rPr>
              <a:t>Вопрос 6: По какой команде начинается движение строевым шагом?</a:t>
            </a:r>
            <a:endParaRPr lang="ru-RU" sz="1800" b="1"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1. «Шагом — марш!»</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2. «Строевым шагом — марш!»</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3. «Марш</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ea typeface="Times New Roman" panose="02020603050405020304" pitchFamily="18" charset="0"/>
              <a:cs typeface="Times New Roman" panose="02020603050405020304" pitchFamily="18" charset="0"/>
            </a:endParaRPr>
          </a:p>
          <a:p>
            <a:r>
              <a:rPr lang="ru-RU" sz="1800" b="1" dirty="0">
                <a:latin typeface="Times New Roman" panose="02020603050405020304" pitchFamily="18" charset="0"/>
                <a:ea typeface="Times New Roman" panose="02020603050405020304" pitchFamily="18" charset="0"/>
                <a:cs typeface="Times New Roman" panose="02020603050405020304" pitchFamily="18" charset="0"/>
              </a:rPr>
              <a:t>Вопрос 7: На какую высоту поднимают ногу при движении строевым шагом</a:t>
            </a:r>
            <a:r>
              <a:rPr lang="ru-RU" sz="1800" dirty="0">
                <a:latin typeface="Times New Roman" panose="02020603050405020304" pitchFamily="18" charset="0"/>
                <a:ea typeface="Times New Roman" panose="02020603050405020304" pitchFamily="18" charset="0"/>
                <a:cs typeface="Times New Roman" panose="02020603050405020304" pitchFamily="18" charset="0"/>
              </a:rPr>
              <a:t>?</a:t>
            </a:r>
            <a:endParaRPr lang="ru-RU" sz="18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1. На высоту бедра</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2. 15-20 см от земли</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3. На высоту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колена</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r>
              <a:rPr lang="ru-RU" sz="1800" b="1" dirty="0">
                <a:latin typeface="Times New Roman" panose="02020603050405020304" pitchFamily="18" charset="0"/>
                <a:ea typeface="Times New Roman" panose="02020603050405020304" pitchFamily="18" charset="0"/>
                <a:cs typeface="Times New Roman" panose="02020603050405020304" pitchFamily="18" charset="0"/>
              </a:rPr>
              <a:t>Вопрос 8. В каких случаях принимается строевая стойка военнослужащими на месте?</a:t>
            </a:r>
            <a:endParaRPr lang="ru-RU" sz="1800" b="1"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1. При докладе</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2. После приема пищи</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l"/>
            <a:r>
              <a:rPr lang="ru-RU" sz="1600" dirty="0">
                <a:latin typeface="Times New Roman" panose="02020603050405020304" pitchFamily="18" charset="0"/>
                <a:ea typeface="Times New Roman" panose="02020603050405020304" pitchFamily="18" charset="0"/>
                <a:cs typeface="Times New Roman" panose="02020603050405020304" pitchFamily="18" charset="0"/>
              </a:rPr>
              <a:t>3. Во время получения оружия</a:t>
            </a:r>
            <a:endParaRPr lang="ru-RU" sz="1600" b="1" dirty="0">
              <a:solidFill>
                <a:schemeClr val="bg2"/>
              </a:solidFill>
            </a:endParaRPr>
          </a:p>
        </p:txBody>
      </p:sp>
    </p:spTree>
    <p:extLst>
      <p:ext uri="{BB962C8B-B14F-4D97-AF65-F5344CB8AC3E}">
        <p14:creationId xmlns:p14="http://schemas.microsoft.com/office/powerpoint/2010/main" val="36697316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одзаголовок 13">
            <a:extLst>
              <a:ext uri="{FF2B5EF4-FFF2-40B4-BE49-F238E27FC236}">
                <a16:creationId xmlns:a16="http://schemas.microsoft.com/office/drawing/2014/main" id="{F65CE993-2828-8C88-4515-69622DCC6934}"/>
              </a:ext>
            </a:extLst>
          </p:cNvPr>
          <p:cNvSpPr>
            <a:spLocks noGrp="1"/>
          </p:cNvSpPr>
          <p:nvPr>
            <p:ph type="subTitle" idx="1"/>
          </p:nvPr>
        </p:nvSpPr>
        <p:spPr>
          <a:xfrm>
            <a:off x="6100228" y="4334946"/>
            <a:ext cx="5820731" cy="2823337"/>
          </a:xfrm>
        </p:spPr>
        <p:txBody>
          <a:bodyPr/>
          <a:lstStyle/>
          <a:p>
            <a:r>
              <a:rPr lang="ru-RU" dirty="0">
                <a:solidFill>
                  <a:schemeClr val="bg2"/>
                </a:solidFill>
                <a:latin typeface="robotoregular"/>
              </a:rPr>
              <a:t>- </a:t>
            </a:r>
            <a:r>
              <a:rPr lang="ru-RU" b="1" dirty="0">
                <a:solidFill>
                  <a:schemeClr val="bg2"/>
                </a:solidFill>
              </a:rPr>
              <a:t>Сформировать знания обучающихся о видах строя, порядке управления строем.</a:t>
            </a:r>
          </a:p>
          <a:p>
            <a:r>
              <a:rPr lang="ru-RU" b="1" dirty="0">
                <a:solidFill>
                  <a:schemeClr val="bg2"/>
                </a:solidFill>
              </a:rPr>
              <a:t> - Вырабатывать у обучаемых умение выполнять как одиночные строевые приёмы, так и    действовать в составе класса.</a:t>
            </a:r>
          </a:p>
          <a:p>
            <a:r>
              <a:rPr lang="ru-RU" b="1" dirty="0">
                <a:solidFill>
                  <a:schemeClr val="bg2"/>
                </a:solidFill>
              </a:rPr>
              <a:t> - Воспитание гордости за свой коллектив, свой город, за свою Родину.</a:t>
            </a:r>
          </a:p>
          <a:p>
            <a:r>
              <a:rPr lang="ru-RU" b="1" dirty="0">
                <a:solidFill>
                  <a:schemeClr val="bg2"/>
                </a:solidFill>
              </a:rPr>
              <a:t> - Развитие выносливости, волевых качеств, стрессовой устойчивости.</a:t>
            </a:r>
          </a:p>
          <a:p>
            <a:endParaRPr lang="ru-RU" dirty="0" smtClean="0"/>
          </a:p>
        </p:txBody>
      </p:sp>
      <p:sp>
        <p:nvSpPr>
          <p:cNvPr id="13" name="Заголовок 12">
            <a:extLst>
              <a:ext uri="{FF2B5EF4-FFF2-40B4-BE49-F238E27FC236}">
                <a16:creationId xmlns:a16="http://schemas.microsoft.com/office/drawing/2014/main" id="{C9A4845F-FBAA-DACF-1C58-A90EB3EFF94F}"/>
              </a:ext>
            </a:extLst>
          </p:cNvPr>
          <p:cNvSpPr>
            <a:spLocks noGrp="1"/>
          </p:cNvSpPr>
          <p:nvPr>
            <p:ph type="title"/>
          </p:nvPr>
        </p:nvSpPr>
        <p:spPr>
          <a:xfrm>
            <a:off x="6100227" y="3613029"/>
            <a:ext cx="5727298" cy="590931"/>
          </a:xfrm>
        </p:spPr>
        <p:txBody>
          <a:bodyPr/>
          <a:lstStyle/>
          <a:p>
            <a:pPr algn="ctr"/>
            <a:r>
              <a:rPr lang="ru-RU" dirty="0" smtClean="0">
                <a:solidFill>
                  <a:schemeClr val="bg1"/>
                </a:solidFill>
                <a:ea typeface="Roboto Condensed" panose="02000000000000000000" pitchFamily="2" charset="0"/>
                <a:cs typeface="Roboto Condensed" panose="02000000000000000000" pitchFamily="2" charset="0"/>
              </a:rPr>
              <a:t>Задачи </a:t>
            </a:r>
            <a:r>
              <a:rPr lang="ru-RU" dirty="0" smtClean="0">
                <a:gradFill>
                  <a:gsLst>
                    <a:gs pos="100000">
                      <a:srgbClr val="0079A4"/>
                    </a:gs>
                    <a:gs pos="0">
                      <a:srgbClr val="93E3FF"/>
                    </a:gs>
                  </a:gsLst>
                  <a:lin ang="0" scaled="0"/>
                </a:gradFill>
                <a:latin typeface="Play bold" panose="00000800000000000000" pitchFamily="2" charset="0"/>
                <a:ea typeface="Roboto Condensed" panose="02000000000000000000" pitchFamily="2" charset="0"/>
                <a:cs typeface="Roboto Condensed" panose="02000000000000000000" pitchFamily="2" charset="0"/>
              </a:rPr>
              <a:t>урока</a:t>
            </a:r>
            <a:endParaRPr lang="en-US" sz="3200" dirty="0"/>
          </a:p>
        </p:txBody>
      </p:sp>
      <p:grpSp>
        <p:nvGrpSpPr>
          <p:cNvPr id="17" name="Рисунок 32">
            <a:extLst>
              <a:ext uri="{FF2B5EF4-FFF2-40B4-BE49-F238E27FC236}">
                <a16:creationId xmlns:a16="http://schemas.microsoft.com/office/drawing/2014/main" id="{0E23E670-DFD1-8102-C9AC-522D8E6D7B77}"/>
              </a:ext>
            </a:extLst>
          </p:cNvPr>
          <p:cNvGrpSpPr/>
          <p:nvPr/>
        </p:nvGrpSpPr>
        <p:grpSpPr>
          <a:xfrm>
            <a:off x="5381767" y="1509023"/>
            <a:ext cx="488694" cy="488694"/>
            <a:chOff x="4553617" y="1774298"/>
            <a:chExt cx="488694" cy="488694"/>
          </a:xfrm>
          <a:gradFill>
            <a:gsLst>
              <a:gs pos="0">
                <a:srgbClr val="00AEEF">
                  <a:alpha val="71000"/>
                </a:srgbClr>
              </a:gs>
              <a:gs pos="100000">
                <a:srgbClr val="93E3FF"/>
              </a:gs>
            </a:gsLst>
            <a:lin ang="0" scaled="0"/>
          </a:gradFill>
        </p:grpSpPr>
        <p:sp>
          <p:nvSpPr>
            <p:cNvPr id="18"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19"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0"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1"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2" name="Номер слайда 13">
            <a:extLst>
              <a:ext uri="{FF2B5EF4-FFF2-40B4-BE49-F238E27FC236}">
                <a16:creationId xmlns:a16="http://schemas.microsoft.com/office/drawing/2014/main" id="{0E304CB9-80CB-40CA-B48D-4A30D9EBE890}"/>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02</a:t>
            </a:r>
            <a:endParaRPr lang="en-US" dirty="0">
              <a:solidFill>
                <a:schemeClr val="accent1"/>
              </a:solidFill>
            </a:endParaRPr>
          </a:p>
        </p:txBody>
      </p:sp>
      <p:sp>
        <p:nvSpPr>
          <p:cNvPr id="3" name="Прямоугольник 2"/>
          <p:cNvSpPr/>
          <p:nvPr/>
        </p:nvSpPr>
        <p:spPr>
          <a:xfrm>
            <a:off x="6053510" y="602741"/>
            <a:ext cx="5820731" cy="624145"/>
          </a:xfrm>
          <a:prstGeom prst="rect">
            <a:avLst/>
          </a:prstGeom>
          <a:solidFill>
            <a:srgbClr val="102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prstClr val="white"/>
                </a:solidFill>
                <a:latin typeface="Play bold" panose="00000800000000000000" pitchFamily="2" charset="0"/>
                <a:ea typeface="Roboto Condensed" panose="02000000000000000000" pitchFamily="2" charset="0"/>
                <a:cs typeface="Roboto Condensed" panose="02000000000000000000" pitchFamily="2" charset="0"/>
              </a:rPr>
              <a:t>Цель </a:t>
            </a:r>
            <a:r>
              <a:rPr lang="ru-RU" sz="3600" dirty="0">
                <a:gradFill>
                  <a:gsLst>
                    <a:gs pos="100000">
                      <a:srgbClr val="0079A4"/>
                    </a:gs>
                    <a:gs pos="0">
                      <a:srgbClr val="93E3FF"/>
                    </a:gs>
                  </a:gsLst>
                  <a:lin ang="0" scaled="0"/>
                </a:gradFill>
                <a:latin typeface="Play bold" panose="00000800000000000000" pitchFamily="2" charset="0"/>
                <a:ea typeface="Roboto Condensed" panose="02000000000000000000" pitchFamily="2" charset="0"/>
                <a:cs typeface="Roboto Condensed" panose="02000000000000000000" pitchFamily="2" charset="0"/>
              </a:rPr>
              <a:t>урока</a:t>
            </a:r>
            <a:endParaRPr lang="ru-RU" dirty="0"/>
          </a:p>
        </p:txBody>
      </p:sp>
      <p:sp>
        <p:nvSpPr>
          <p:cNvPr id="4" name="Прямоугольник 3"/>
          <p:cNvSpPr/>
          <p:nvPr/>
        </p:nvSpPr>
        <p:spPr>
          <a:xfrm>
            <a:off x="407988" y="6295762"/>
            <a:ext cx="1988848" cy="229729"/>
          </a:xfrm>
          <a:prstGeom prst="rect">
            <a:avLst/>
          </a:prstGeom>
          <a:solidFill>
            <a:srgbClr val="050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4785" r="14785"/>
          <a:stretch>
            <a:fillRect/>
          </a:stretch>
        </p:blipFill>
        <p:spPr>
          <a:xfrm>
            <a:off x="407988" y="1302327"/>
            <a:ext cx="4702753" cy="3918961"/>
          </a:xfrm>
        </p:spPr>
      </p:pic>
      <p:pic>
        <p:nvPicPr>
          <p:cNvPr id="8" name="Рисунок 7"/>
          <p:cNvPicPr>
            <a:picLocks noChangeAspect="1"/>
          </p:cNvPicPr>
          <p:nvPr/>
        </p:nvPicPr>
        <p:blipFill>
          <a:blip r:embed="rId3"/>
          <a:stretch>
            <a:fillRect/>
          </a:stretch>
        </p:blipFill>
        <p:spPr>
          <a:xfrm>
            <a:off x="5390015" y="4425764"/>
            <a:ext cx="487722" cy="487722"/>
          </a:xfrm>
          <a:prstGeom prst="rect">
            <a:avLst/>
          </a:prstGeom>
        </p:spPr>
      </p:pic>
      <p:sp>
        <p:nvSpPr>
          <p:cNvPr id="10" name="Прямоугольник 9"/>
          <p:cNvSpPr/>
          <p:nvPr/>
        </p:nvSpPr>
        <p:spPr>
          <a:xfrm>
            <a:off x="407988" y="346364"/>
            <a:ext cx="2404485" cy="304800"/>
          </a:xfrm>
          <a:prstGeom prst="rect">
            <a:avLst/>
          </a:prstGeom>
          <a:solidFill>
            <a:srgbClr val="102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6100228" y="1545493"/>
            <a:ext cx="5820731" cy="1932140"/>
          </a:xfrm>
          <a:prstGeom prst="rect">
            <a:avLst/>
          </a:prstGeom>
          <a:solidFill>
            <a:srgbClr val="112B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bg2"/>
                </a:solidFill>
                <a:latin typeface="robotoregular"/>
              </a:rPr>
              <a:t>- </a:t>
            </a:r>
            <a:r>
              <a:rPr lang="ru-RU" b="1" dirty="0">
                <a:solidFill>
                  <a:schemeClr val="bg2"/>
                </a:solidFill>
              </a:rPr>
              <a:t>Сформировать представления об основах строевой подготовки военнослужащих, основных понятий в области строевой подготовки.</a:t>
            </a:r>
          </a:p>
          <a:p>
            <a:r>
              <a:rPr lang="ru-RU" b="1" dirty="0">
                <a:solidFill>
                  <a:schemeClr val="bg2"/>
                </a:solidFill>
              </a:rPr>
              <a:t>- Овладение обучающимися знаниями, умениями и навыками в применении положений Строевого устава.</a:t>
            </a:r>
          </a:p>
        </p:txBody>
      </p:sp>
    </p:spTree>
    <p:extLst>
      <p:ext uri="{BB962C8B-B14F-4D97-AF65-F5344CB8AC3E}">
        <p14:creationId xmlns:p14="http://schemas.microsoft.com/office/powerpoint/2010/main" val="38372785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291662" y="984657"/>
            <a:ext cx="6377362" cy="646331"/>
          </a:xfrm>
        </p:spPr>
        <p:txBody>
          <a:bodyPr/>
          <a:lstStyle/>
          <a:p>
            <a:pPr algn="ctr"/>
            <a:r>
              <a:rPr lang="ru-RU" dirty="0" smtClean="0"/>
              <a:t>Строевая </a:t>
            </a:r>
            <a:r>
              <a:rPr lang="ru-RU" dirty="0"/>
              <a:t>стойка</a:t>
            </a:r>
            <a:endParaRPr lang="en-US" dirty="0"/>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977666" y="1940253"/>
            <a:ext cx="6068466" cy="4171398"/>
          </a:xfrm>
        </p:spPr>
        <p:txBody>
          <a:bodyPr/>
          <a:lstStyle/>
          <a:p>
            <a:pPr algn="just"/>
            <a:r>
              <a:rPr lang="ru-RU" sz="2000" b="1" dirty="0" smtClean="0"/>
              <a:t>Строевая </a:t>
            </a:r>
            <a:r>
              <a:rPr lang="ru-RU" sz="2000" b="1" dirty="0"/>
              <a:t>стойка </a:t>
            </a:r>
            <a:r>
              <a:rPr lang="ru-RU" b="1" dirty="0"/>
              <a:t>– </a:t>
            </a:r>
            <a:r>
              <a:rPr lang="ru-RU" dirty="0"/>
              <a:t>является основным элементом строевой выучки. Она принимается по команде «СТАНОВИСЬ» или «СМИРНО». По этой команде следует стоять прямо, без напряжения, каблуки поставить вместе, носки выровнять по линии фронта, поставив их на ширину ступни. Грудь приподнять, а все тело несколько подать вперед, живот подобрать, плечи развернуть, руки опустить так, чтобы кисти, обращенные ладонями внутрь, были сбоку и посередине бедер, а пальцы полусогнуты и касались бедра. Голову держать высоко и прямо, не выставляя подбородка. Смотреть прямо перед собой, быть готовым к немедленному действию.</a:t>
            </a:r>
          </a:p>
          <a:p>
            <a:pPr algn="just"/>
            <a:r>
              <a:rPr lang="ru-RU" dirty="0"/>
              <a:t>Строевая стойка на месте принимается и без команды: при отдании и получении приказа, при докладе, во время исполнения Государственного гимна Российской Федерации, при выполнении воинского приветствия, а также при подаче команд</a:t>
            </a:r>
          </a:p>
          <a:p>
            <a:endParaRPr lang="en-US"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Рисунок 11"/>
          <p:cNvPicPr>
            <a:picLocks noGrp="1" noChangeAspect="1"/>
          </p:cNvPicPr>
          <p:nvPr>
            <p:ph type="pic" sz="quarter" idx="35"/>
          </p:nvPr>
        </p:nvPicPr>
        <p:blipFill>
          <a:blip r:embed="rId2">
            <a:extLst>
              <a:ext uri="{28A0092B-C50C-407E-A947-70E740481C1C}">
                <a14:useLocalDpi xmlns:a14="http://schemas.microsoft.com/office/drawing/2010/main" val="0"/>
              </a:ext>
            </a:extLst>
          </a:blip>
          <a:srcRect t="19" b="19"/>
          <a:stretch>
            <a:fillRect/>
          </a:stretch>
        </p:blipFill>
        <p:spPr>
          <a:xfrm>
            <a:off x="7243475" y="1508873"/>
            <a:ext cx="3544887" cy="4778375"/>
          </a:xfrm>
        </p:spPr>
      </p:pic>
      <p:grpSp>
        <p:nvGrpSpPr>
          <p:cNvPr id="24" name="Рисунок 32">
            <a:extLst>
              <a:ext uri="{FF2B5EF4-FFF2-40B4-BE49-F238E27FC236}">
                <a16:creationId xmlns:a16="http://schemas.microsoft.com/office/drawing/2014/main" id="{0E23E670-DFD1-8102-C9AC-522D8E6D7B77}"/>
              </a:ext>
            </a:extLst>
          </p:cNvPr>
          <p:cNvGrpSpPr/>
          <p:nvPr/>
        </p:nvGrpSpPr>
        <p:grpSpPr>
          <a:xfrm>
            <a:off x="291662" y="1940253"/>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656439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291662" y="984657"/>
            <a:ext cx="6377362" cy="646331"/>
          </a:xfrm>
        </p:spPr>
        <p:txBody>
          <a:bodyPr/>
          <a:lstStyle/>
          <a:p>
            <a:pPr algn="ctr"/>
            <a:r>
              <a:rPr lang="ru-RU" dirty="0" smtClean="0"/>
              <a:t>команда </a:t>
            </a:r>
            <a:r>
              <a:rPr lang="ru-RU" dirty="0"/>
              <a:t>«ВОЛЬНО» </a:t>
            </a:r>
            <a:endParaRPr lang="en-US" dirty="0"/>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977666" y="1940252"/>
            <a:ext cx="4785825" cy="2419124"/>
          </a:xfrm>
        </p:spPr>
        <p:txBody>
          <a:bodyPr/>
          <a:lstStyle/>
          <a:p>
            <a:r>
              <a:rPr lang="ru-RU" sz="2800" dirty="0"/>
              <a:t>По команде «ВОЛЬНО» стать свободно, ослабить в колене правую или левую ногу, но не сходить с места, не ослаблять внимания и не разговаривать</a:t>
            </a:r>
            <a:endParaRPr lang="en-US" sz="2800"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291662" y="1940253"/>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Grp="1" noChangeAspect="1"/>
          </p:cNvPicPr>
          <p:nvPr>
            <p:ph type="pic" sz="quarter" idx="35"/>
          </p:nvPr>
        </p:nvPicPr>
        <p:blipFill>
          <a:blip r:embed="rId2">
            <a:extLst>
              <a:ext uri="{28A0092B-C50C-407E-A947-70E740481C1C}">
                <a14:useLocalDpi xmlns:a14="http://schemas.microsoft.com/office/drawing/2010/main" val="0"/>
              </a:ext>
            </a:extLst>
          </a:blip>
          <a:srcRect t="1225" b="1225"/>
          <a:stretch>
            <a:fillRect/>
          </a:stretch>
        </p:blipFill>
        <p:spPr/>
      </p:pic>
    </p:spTree>
    <p:extLst>
      <p:ext uri="{BB962C8B-B14F-4D97-AF65-F5344CB8AC3E}">
        <p14:creationId xmlns:p14="http://schemas.microsoft.com/office/powerpoint/2010/main" val="2294953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291661" y="984657"/>
            <a:ext cx="7203647" cy="646331"/>
          </a:xfrm>
        </p:spPr>
        <p:txBody>
          <a:bodyPr/>
          <a:lstStyle/>
          <a:p>
            <a:pPr algn="ctr"/>
            <a:r>
              <a:rPr lang="ru-RU" dirty="0" smtClean="0"/>
              <a:t>Команда «ЗАПРАВИТЬСЯ»</a:t>
            </a:r>
            <a:endParaRPr lang="en-US" dirty="0"/>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977666" y="1940252"/>
            <a:ext cx="6032734" cy="3710759"/>
          </a:xfrm>
        </p:spPr>
        <p:txBody>
          <a:bodyPr/>
          <a:lstStyle/>
          <a:p>
            <a:r>
              <a:rPr lang="ru-RU" sz="2800" dirty="0"/>
              <a:t>По команде «ЗАПРАВИТЬСЯ», не оставляя своего места в строю, поправить оружие, обмундирование и снаряжение. При необходимости выйти из строя за разрешением обратиться к непосредственному </a:t>
            </a:r>
            <a:r>
              <a:rPr lang="ru-RU" sz="2800" dirty="0" smtClean="0"/>
              <a:t>начальнику</a:t>
            </a:r>
          </a:p>
          <a:p>
            <a:r>
              <a:rPr lang="ru-RU" sz="2800" dirty="0"/>
              <a:t>Перед командой «ЗАПРАВИТЬСЯ» подается команда «ВОЛЬНО».</a:t>
            </a:r>
            <a:endParaRPr lang="en-US" sz="2800"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291662" y="1940253"/>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Grp="1" noChangeAspect="1"/>
          </p:cNvPicPr>
          <p:nvPr>
            <p:ph type="pic" sz="quarter" idx="35"/>
          </p:nvPr>
        </p:nvPicPr>
        <p:blipFill>
          <a:blip r:embed="rId2">
            <a:extLst>
              <a:ext uri="{28A0092B-C50C-407E-A947-70E740481C1C}">
                <a14:useLocalDpi xmlns:a14="http://schemas.microsoft.com/office/drawing/2010/main" val="0"/>
              </a:ext>
            </a:extLst>
          </a:blip>
          <a:srcRect l="6325" r="6325"/>
          <a:stretch>
            <a:fillRect/>
          </a:stretch>
        </p:blipFill>
        <p:spPr>
          <a:xfrm>
            <a:off x="7685088" y="1416050"/>
            <a:ext cx="3544887" cy="4778375"/>
          </a:xfrm>
        </p:spPr>
      </p:pic>
    </p:spTree>
    <p:extLst>
      <p:ext uri="{BB962C8B-B14F-4D97-AF65-F5344CB8AC3E}">
        <p14:creationId xmlns:p14="http://schemas.microsoft.com/office/powerpoint/2010/main" val="19393455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291661" y="984657"/>
            <a:ext cx="7203647" cy="1200329"/>
          </a:xfrm>
        </p:spPr>
        <p:txBody>
          <a:bodyPr/>
          <a:lstStyle/>
          <a:p>
            <a:pPr algn="ctr"/>
            <a:r>
              <a:rPr lang="ru-RU" dirty="0" smtClean="0"/>
              <a:t>Команда </a:t>
            </a:r>
            <a:r>
              <a:rPr lang="ru-RU" dirty="0"/>
              <a:t>«Головные уборы (головной убор) - </a:t>
            </a:r>
            <a:r>
              <a:rPr lang="ru-RU" dirty="0" smtClean="0"/>
              <a:t>СНЯТЬ»</a:t>
            </a:r>
            <a:endParaRPr lang="en-US" dirty="0"/>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977666" y="2695744"/>
            <a:ext cx="6032734" cy="3333220"/>
          </a:xfrm>
        </p:spPr>
        <p:txBody>
          <a:bodyPr/>
          <a:lstStyle/>
          <a:p>
            <a:r>
              <a:rPr lang="ru-RU" sz="1800" dirty="0" smtClean="0"/>
              <a:t>Для </a:t>
            </a:r>
            <a:r>
              <a:rPr lang="ru-RU" sz="1800" dirty="0"/>
              <a:t>снятия головных уборов подается команда «Головные уборы (головной убор) - </a:t>
            </a:r>
            <a:r>
              <a:rPr lang="ru-RU" sz="1800" dirty="0" smtClean="0"/>
              <a:t>СНЯТЬ», а для </a:t>
            </a:r>
            <a:r>
              <a:rPr lang="ru-RU" sz="1800" dirty="0"/>
              <a:t>надевания - «Головные уборы (головной убор) - НАДЕТЬ». При необходимости одиночные военнослужащие головной убор снимают и надевают без команды. Снятый головной убор держится в левой свободно опущенной руке кокардой вперед (рис. 2). Без оружия или с оружием в положении «за спину» головной убор снимается и надевается </a:t>
            </a:r>
            <a:r>
              <a:rPr lang="ru-RU" sz="1800" dirty="0" err="1"/>
              <a:t>пра</a:t>
            </a:r>
            <a:r>
              <a:rPr lang="ru-RU" sz="1800" dirty="0"/>
              <a:t>- 8 вой рукой, а с оружием в положениях «на ремень», «на грудь» и «у ноги» - левой. При снятии головного убора с карабином в положении «на плечо» карабин предварительно берется к ноге.</a:t>
            </a:r>
            <a:endParaRPr lang="en-US" sz="1800"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291661" y="2719421"/>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Grp="1" noChangeAspect="1"/>
          </p:cNvPicPr>
          <p:nvPr>
            <p:ph type="pic" sz="quarter" idx="35"/>
          </p:nvPr>
        </p:nvPicPr>
        <p:blipFill rotWithShape="1">
          <a:blip r:embed="rId2">
            <a:extLst>
              <a:ext uri="{28A0092B-C50C-407E-A947-70E740481C1C}">
                <a14:useLocalDpi xmlns:a14="http://schemas.microsoft.com/office/drawing/2010/main" val="0"/>
              </a:ext>
            </a:extLst>
          </a:blip>
          <a:srcRect l="832" r="29867"/>
          <a:stretch/>
        </p:blipFill>
        <p:spPr>
          <a:xfrm>
            <a:off x="7566695" y="1406443"/>
            <a:ext cx="4031673" cy="4778375"/>
          </a:xfrm>
        </p:spPr>
      </p:pic>
    </p:spTree>
    <p:extLst>
      <p:ext uri="{BB962C8B-B14F-4D97-AF65-F5344CB8AC3E}">
        <p14:creationId xmlns:p14="http://schemas.microsoft.com/office/powerpoint/2010/main" val="3043403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291661" y="984657"/>
            <a:ext cx="7203647" cy="646331"/>
          </a:xfrm>
        </p:spPr>
        <p:txBody>
          <a:bodyPr/>
          <a:lstStyle/>
          <a:p>
            <a:pPr algn="ctr"/>
            <a:r>
              <a:rPr lang="ru-RU" dirty="0" smtClean="0"/>
              <a:t>Повороты на месте </a:t>
            </a:r>
            <a:endParaRPr lang="en-US"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302172" y="1630988"/>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Grp="1" noChangeAspect="1"/>
          </p:cNvPicPr>
          <p:nvPr>
            <p:ph type="pic" sz="quarter" idx="35"/>
          </p:nvPr>
        </p:nvPicPr>
        <p:blipFill rotWithShape="1">
          <a:blip r:embed="rId2">
            <a:extLst>
              <a:ext uri="{28A0092B-C50C-407E-A947-70E740481C1C}">
                <a14:useLocalDpi xmlns:a14="http://schemas.microsoft.com/office/drawing/2010/main" val="0"/>
              </a:ext>
            </a:extLst>
          </a:blip>
          <a:srcRect l="-844" t="-436" r="29072" b="436"/>
          <a:stretch/>
        </p:blipFill>
        <p:spPr>
          <a:xfrm>
            <a:off x="7397190" y="1194118"/>
            <a:ext cx="3991246" cy="5303664"/>
          </a:xfrm>
        </p:spPr>
      </p:pic>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977666" y="1630988"/>
            <a:ext cx="6032734" cy="5775427"/>
          </a:xfrm>
        </p:spPr>
        <p:txBody>
          <a:bodyPr/>
          <a:lstStyle/>
          <a:p>
            <a:pPr algn="just">
              <a:lnSpc>
                <a:spcPct val="100000"/>
              </a:lnSpc>
            </a:pPr>
            <a:r>
              <a:rPr lang="ru-RU" sz="1800" b="1" dirty="0" smtClean="0">
                <a:solidFill>
                  <a:schemeClr val="bg2"/>
                </a:solidFill>
              </a:rPr>
              <a:t>Повороты </a:t>
            </a:r>
            <a:r>
              <a:rPr lang="ru-RU" sz="1800" b="1" dirty="0">
                <a:solidFill>
                  <a:schemeClr val="bg2"/>
                </a:solidFill>
              </a:rPr>
              <a:t>на месте </a:t>
            </a:r>
            <a:r>
              <a:rPr lang="ru-RU" sz="1800" dirty="0">
                <a:solidFill>
                  <a:schemeClr val="bg2"/>
                </a:solidFill>
              </a:rPr>
              <a:t>выполняются по командам: </a:t>
            </a:r>
          </a:p>
          <a:p>
            <a:pPr algn="just">
              <a:lnSpc>
                <a:spcPct val="100000"/>
              </a:lnSpc>
            </a:pPr>
            <a:r>
              <a:rPr lang="ru-RU" sz="1800" b="1" dirty="0">
                <a:solidFill>
                  <a:schemeClr val="bg2"/>
                </a:solidFill>
              </a:rPr>
              <a:t>«</a:t>
            </a:r>
            <a:r>
              <a:rPr lang="ru-RU" sz="1800" b="1" dirty="0" err="1">
                <a:solidFill>
                  <a:schemeClr val="bg2"/>
                </a:solidFill>
              </a:rPr>
              <a:t>Напра</a:t>
            </a:r>
            <a:r>
              <a:rPr lang="ru-RU" sz="1800" b="1" dirty="0">
                <a:solidFill>
                  <a:schemeClr val="bg2"/>
                </a:solidFill>
              </a:rPr>
              <a:t>-ВО»</a:t>
            </a:r>
            <a:r>
              <a:rPr lang="ru-RU" sz="1800" dirty="0">
                <a:solidFill>
                  <a:schemeClr val="bg2"/>
                </a:solidFill>
              </a:rPr>
              <a:t>, </a:t>
            </a:r>
            <a:r>
              <a:rPr lang="ru-RU" sz="1800" b="1" dirty="0">
                <a:solidFill>
                  <a:schemeClr val="bg2"/>
                </a:solidFill>
              </a:rPr>
              <a:t>«Пол-оборота </a:t>
            </a:r>
            <a:r>
              <a:rPr lang="ru-RU" sz="1800" b="1" dirty="0" err="1">
                <a:solidFill>
                  <a:schemeClr val="bg2"/>
                </a:solidFill>
              </a:rPr>
              <a:t>напра</a:t>
            </a:r>
            <a:r>
              <a:rPr lang="ru-RU" sz="1800" b="1" dirty="0">
                <a:solidFill>
                  <a:schemeClr val="bg2"/>
                </a:solidFill>
              </a:rPr>
              <a:t>-ВО»</a:t>
            </a:r>
            <a:r>
              <a:rPr lang="ru-RU" sz="1800" dirty="0">
                <a:solidFill>
                  <a:schemeClr val="bg2"/>
                </a:solidFill>
              </a:rPr>
              <a:t>, </a:t>
            </a:r>
            <a:r>
              <a:rPr lang="ru-RU" sz="1800" b="1" dirty="0">
                <a:solidFill>
                  <a:schemeClr val="bg2"/>
                </a:solidFill>
              </a:rPr>
              <a:t>«Нале-ВО»</a:t>
            </a:r>
            <a:r>
              <a:rPr lang="ru-RU" sz="1800" dirty="0">
                <a:solidFill>
                  <a:schemeClr val="bg2"/>
                </a:solidFill>
              </a:rPr>
              <a:t>,</a:t>
            </a:r>
          </a:p>
          <a:p>
            <a:pPr algn="just">
              <a:lnSpc>
                <a:spcPct val="100000"/>
              </a:lnSpc>
            </a:pPr>
            <a:r>
              <a:rPr lang="ru-RU" sz="1800" b="1" dirty="0">
                <a:solidFill>
                  <a:schemeClr val="bg2"/>
                </a:solidFill>
              </a:rPr>
              <a:t>«Пол-оборота нале-ВО»</a:t>
            </a:r>
            <a:r>
              <a:rPr lang="ru-RU" sz="1800" dirty="0">
                <a:solidFill>
                  <a:schemeClr val="bg2"/>
                </a:solidFill>
              </a:rPr>
              <a:t>, </a:t>
            </a:r>
            <a:r>
              <a:rPr lang="ru-RU" sz="1800" b="1" dirty="0">
                <a:solidFill>
                  <a:schemeClr val="bg2"/>
                </a:solidFill>
              </a:rPr>
              <a:t>«Кру-ГОМ</a:t>
            </a:r>
            <a:r>
              <a:rPr lang="ru-RU" sz="1800" b="1" dirty="0" smtClean="0">
                <a:solidFill>
                  <a:schemeClr val="bg2"/>
                </a:solidFill>
              </a:rPr>
              <a:t>»</a:t>
            </a:r>
            <a:r>
              <a:rPr lang="ru-RU" sz="1800" dirty="0" smtClean="0">
                <a:solidFill>
                  <a:schemeClr val="bg2"/>
                </a:solidFill>
              </a:rPr>
              <a:t>.</a:t>
            </a:r>
            <a:endParaRPr lang="ru-RU" sz="1800" b="1" dirty="0" smtClean="0">
              <a:solidFill>
                <a:schemeClr val="bg2"/>
              </a:solidFill>
            </a:endParaRPr>
          </a:p>
          <a:p>
            <a:pPr algn="just">
              <a:lnSpc>
                <a:spcPct val="100000"/>
              </a:lnSpc>
            </a:pPr>
            <a:r>
              <a:rPr lang="ru-RU" sz="1800" dirty="0" smtClean="0">
                <a:solidFill>
                  <a:schemeClr val="bg2"/>
                </a:solidFill>
              </a:rPr>
              <a:t>Повороты </a:t>
            </a:r>
            <a:r>
              <a:rPr lang="ru-RU" sz="1800" dirty="0">
                <a:solidFill>
                  <a:schemeClr val="bg2"/>
                </a:solidFill>
              </a:rPr>
              <a:t>кругом (на 1/2 круга), налево (на 1/4 круга), пол-оборота на лево (на 1/8 круга) производятся в сторону левой руки на левом каблуке и на правом носке</a:t>
            </a:r>
            <a:r>
              <a:rPr lang="ru-RU" sz="1800" dirty="0" smtClean="0">
                <a:solidFill>
                  <a:schemeClr val="bg2"/>
                </a:solidFill>
              </a:rPr>
              <a:t>.</a:t>
            </a:r>
            <a:endParaRPr lang="ru-RU" sz="1800" dirty="0">
              <a:solidFill>
                <a:schemeClr val="bg2"/>
              </a:solidFill>
            </a:endParaRPr>
          </a:p>
          <a:p>
            <a:pPr algn="just">
              <a:lnSpc>
                <a:spcPct val="100000"/>
              </a:lnSpc>
            </a:pPr>
            <a:r>
              <a:rPr lang="ru-RU" sz="1800" dirty="0">
                <a:solidFill>
                  <a:schemeClr val="bg2"/>
                </a:solidFill>
              </a:rPr>
              <a:t>Повороты направо и </a:t>
            </a:r>
            <a:r>
              <a:rPr lang="ru-RU" sz="1800" dirty="0" err="1">
                <a:solidFill>
                  <a:schemeClr val="bg2"/>
                </a:solidFill>
              </a:rPr>
              <a:t>пол-оботрота</a:t>
            </a:r>
            <a:r>
              <a:rPr lang="ru-RU" sz="1800" dirty="0">
                <a:solidFill>
                  <a:schemeClr val="bg2"/>
                </a:solidFill>
              </a:rPr>
              <a:t> направо – в сторону правой руки на правом каблуке и на левом носке</a:t>
            </a:r>
            <a:r>
              <a:rPr lang="ru-RU" sz="1800" dirty="0" smtClean="0">
                <a:solidFill>
                  <a:schemeClr val="bg2"/>
                </a:solidFill>
              </a:rPr>
              <a:t>.</a:t>
            </a:r>
            <a:endParaRPr lang="ru-RU" sz="1800" dirty="0">
              <a:solidFill>
                <a:schemeClr val="bg2"/>
              </a:solidFill>
            </a:endParaRPr>
          </a:p>
          <a:p>
            <a:pPr algn="just"/>
            <a:r>
              <a:rPr lang="ru-RU" sz="1800" b="1" dirty="0">
                <a:solidFill>
                  <a:schemeClr val="bg2"/>
                </a:solidFill>
              </a:rPr>
              <a:t>Повороты выполняются в два приема:</a:t>
            </a:r>
          </a:p>
          <a:p>
            <a:pPr marL="342900" indent="-342900" algn="just">
              <a:buAutoNum type="arabicPeriod"/>
            </a:pPr>
            <a:r>
              <a:rPr lang="ru-RU" sz="1800" dirty="0">
                <a:solidFill>
                  <a:schemeClr val="bg2"/>
                </a:solidFill>
              </a:rPr>
              <a:t>Первый прием – повернуться, сохраняя правильное положение корпуса, и , не сгибая ног в коленях, перенести тяжесть тела на впереди стоящую ногу.</a:t>
            </a:r>
          </a:p>
          <a:p>
            <a:pPr marL="342900" indent="-342900" algn="just">
              <a:buAutoNum type="arabicPeriod"/>
            </a:pPr>
            <a:r>
              <a:rPr lang="ru-RU" sz="1800" dirty="0">
                <a:solidFill>
                  <a:schemeClr val="bg2"/>
                </a:solidFill>
              </a:rPr>
              <a:t>Второй прием – кратчайшим путем приставить другую ногу.  </a:t>
            </a:r>
          </a:p>
          <a:p>
            <a:endParaRPr lang="en-US" sz="2800" dirty="0"/>
          </a:p>
        </p:txBody>
      </p:sp>
    </p:spTree>
    <p:extLst>
      <p:ext uri="{BB962C8B-B14F-4D97-AF65-F5344CB8AC3E}">
        <p14:creationId xmlns:p14="http://schemas.microsoft.com/office/powerpoint/2010/main" val="37761821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601386" y="370097"/>
            <a:ext cx="7203647" cy="646331"/>
          </a:xfrm>
        </p:spPr>
        <p:txBody>
          <a:bodyPr/>
          <a:lstStyle/>
          <a:p>
            <a:pPr algn="ctr"/>
            <a:r>
              <a:rPr lang="ru-RU" dirty="0"/>
              <a:t>Д</a:t>
            </a:r>
            <a:r>
              <a:rPr lang="ru-RU" dirty="0" smtClean="0"/>
              <a:t>вижение</a:t>
            </a:r>
            <a:endParaRPr lang="en-US"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357039" y="1119440"/>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1008265" y="1119440"/>
            <a:ext cx="6032734" cy="5398401"/>
          </a:xfrm>
        </p:spPr>
        <p:txBody>
          <a:bodyPr/>
          <a:lstStyle/>
          <a:p>
            <a:pPr algn="just"/>
            <a:r>
              <a:rPr lang="ru-RU" dirty="0" smtClean="0">
                <a:solidFill>
                  <a:schemeClr val="bg2"/>
                </a:solidFill>
              </a:rPr>
              <a:t>Движение </a:t>
            </a:r>
            <a:r>
              <a:rPr lang="ru-RU" dirty="0">
                <a:solidFill>
                  <a:schemeClr val="bg2"/>
                </a:solidFill>
              </a:rPr>
              <a:t>совершается шагом или бегом.</a:t>
            </a:r>
          </a:p>
          <a:p>
            <a:pPr algn="just"/>
            <a:r>
              <a:rPr lang="ru-RU" b="1" dirty="0">
                <a:solidFill>
                  <a:schemeClr val="bg2"/>
                </a:solidFill>
              </a:rPr>
              <a:t>Движение шагом </a:t>
            </a:r>
            <a:r>
              <a:rPr lang="ru-RU" dirty="0">
                <a:solidFill>
                  <a:schemeClr val="bg2"/>
                </a:solidFill>
              </a:rPr>
              <a:t>осуществляется с темпом 110 – 120 шагов в минуту. Размер шага – 70 – 80 см.</a:t>
            </a:r>
          </a:p>
          <a:p>
            <a:pPr algn="just"/>
            <a:r>
              <a:rPr lang="ru-RU" b="1" dirty="0">
                <a:solidFill>
                  <a:schemeClr val="bg2"/>
                </a:solidFill>
              </a:rPr>
              <a:t>Движение бегом </a:t>
            </a:r>
            <a:r>
              <a:rPr lang="ru-RU" dirty="0">
                <a:solidFill>
                  <a:schemeClr val="bg2"/>
                </a:solidFill>
              </a:rPr>
              <a:t>осуществляется с темпом 165 – 180 шагов в минуту. Размер шага – 85 – 90 см.</a:t>
            </a:r>
          </a:p>
          <a:p>
            <a:pPr algn="just"/>
            <a:r>
              <a:rPr lang="ru-RU" dirty="0">
                <a:solidFill>
                  <a:schemeClr val="bg2"/>
                </a:solidFill>
              </a:rPr>
              <a:t>Шаг бывает строевой и походный.</a:t>
            </a:r>
          </a:p>
          <a:p>
            <a:pPr algn="just"/>
            <a:r>
              <a:rPr lang="ru-RU" b="1" dirty="0">
                <a:solidFill>
                  <a:schemeClr val="bg2"/>
                </a:solidFill>
              </a:rPr>
              <a:t>Строевой шаг </a:t>
            </a:r>
            <a:r>
              <a:rPr lang="ru-RU" dirty="0">
                <a:solidFill>
                  <a:schemeClr val="bg2"/>
                </a:solidFill>
              </a:rPr>
              <a:t>применяется:</a:t>
            </a:r>
          </a:p>
          <a:p>
            <a:pPr marL="285750" indent="-285750" algn="just">
              <a:buFontTx/>
              <a:buChar char="-"/>
            </a:pPr>
            <a:r>
              <a:rPr lang="ru-RU" dirty="0">
                <a:solidFill>
                  <a:schemeClr val="bg2"/>
                </a:solidFill>
              </a:rPr>
              <a:t>при прохождении подразделений торжественным</a:t>
            </a:r>
          </a:p>
          <a:p>
            <a:pPr algn="just"/>
            <a:r>
              <a:rPr lang="ru-RU" dirty="0">
                <a:solidFill>
                  <a:schemeClr val="bg2"/>
                </a:solidFill>
              </a:rPr>
              <a:t>маршем;</a:t>
            </a:r>
          </a:p>
          <a:p>
            <a:pPr marL="285750" indent="-285750" algn="just">
              <a:buFontTx/>
              <a:buChar char="-"/>
            </a:pPr>
            <a:r>
              <a:rPr lang="ru-RU" dirty="0">
                <a:solidFill>
                  <a:schemeClr val="bg2"/>
                </a:solidFill>
              </a:rPr>
              <a:t>при выполнении ими воинского приветствия в</a:t>
            </a:r>
          </a:p>
          <a:p>
            <a:pPr algn="just"/>
            <a:r>
              <a:rPr lang="ru-RU" dirty="0">
                <a:solidFill>
                  <a:schemeClr val="bg2"/>
                </a:solidFill>
              </a:rPr>
              <a:t>движении; </a:t>
            </a:r>
          </a:p>
          <a:p>
            <a:pPr algn="just"/>
            <a:r>
              <a:rPr lang="ru-RU" dirty="0">
                <a:solidFill>
                  <a:schemeClr val="bg2"/>
                </a:solidFill>
              </a:rPr>
              <a:t>-  при подходе военнослужащего к начальнику и  при отходе от него;</a:t>
            </a:r>
          </a:p>
          <a:p>
            <a:pPr marL="285750" indent="-285750" algn="just">
              <a:buFontTx/>
              <a:buChar char="-"/>
            </a:pPr>
            <a:r>
              <a:rPr lang="ru-RU" dirty="0">
                <a:solidFill>
                  <a:schemeClr val="bg2"/>
                </a:solidFill>
              </a:rPr>
              <a:t>при выходе из строя и возвращении в строй;</a:t>
            </a:r>
          </a:p>
          <a:p>
            <a:pPr marL="285750" indent="-285750" algn="just">
              <a:buFontTx/>
              <a:buChar char="-"/>
            </a:pPr>
            <a:r>
              <a:rPr lang="ru-RU" dirty="0">
                <a:solidFill>
                  <a:schemeClr val="bg2"/>
                </a:solidFill>
              </a:rPr>
              <a:t>на занятиях по строевой подготовке.</a:t>
            </a:r>
          </a:p>
          <a:p>
            <a:pPr algn="just"/>
            <a:r>
              <a:rPr lang="ru-RU" b="1" dirty="0">
                <a:solidFill>
                  <a:schemeClr val="bg2"/>
                </a:solidFill>
              </a:rPr>
              <a:t>Походный шаг </a:t>
            </a:r>
            <a:r>
              <a:rPr lang="ru-RU" dirty="0">
                <a:solidFill>
                  <a:schemeClr val="bg2"/>
                </a:solidFill>
              </a:rPr>
              <a:t>применяется во всех остальных случаях (при совершении марша, передвижении на занятиях и др.) </a:t>
            </a:r>
          </a:p>
        </p:txBody>
      </p:sp>
      <p:pic>
        <p:nvPicPr>
          <p:cNvPr id="5" name="Рисунок 4"/>
          <p:cNvPicPr>
            <a:picLocks noGrp="1" noChangeAspect="1"/>
          </p:cNvPicPr>
          <p:nvPr>
            <p:ph type="pic" sz="quarter" idx="35"/>
          </p:nvPr>
        </p:nvPicPr>
        <p:blipFill rotWithShape="1">
          <a:blip r:embed="rId2">
            <a:extLst>
              <a:ext uri="{28A0092B-C50C-407E-A947-70E740481C1C}">
                <a14:useLocalDpi xmlns:a14="http://schemas.microsoft.com/office/drawing/2010/main" val="0"/>
              </a:ext>
            </a:extLst>
          </a:blip>
          <a:srcRect l="28" r="-1368"/>
          <a:stretch/>
        </p:blipFill>
        <p:spPr>
          <a:xfrm>
            <a:off x="7393011" y="1196837"/>
            <a:ext cx="5652654" cy="4778375"/>
          </a:xfrm>
        </p:spPr>
      </p:pic>
    </p:spTree>
    <p:extLst>
      <p:ext uri="{BB962C8B-B14F-4D97-AF65-F5344CB8AC3E}">
        <p14:creationId xmlns:p14="http://schemas.microsoft.com/office/powerpoint/2010/main" val="3876082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id="{7470DBDB-74A7-D140-53AD-4D85A1E9E7AB}"/>
              </a:ext>
            </a:extLst>
          </p:cNvPr>
          <p:cNvSpPr>
            <a:spLocks noGrp="1"/>
          </p:cNvSpPr>
          <p:nvPr>
            <p:ph type="title"/>
          </p:nvPr>
        </p:nvSpPr>
        <p:spPr>
          <a:xfrm>
            <a:off x="601386" y="370097"/>
            <a:ext cx="7203647" cy="646331"/>
          </a:xfrm>
        </p:spPr>
        <p:txBody>
          <a:bodyPr/>
          <a:lstStyle/>
          <a:p>
            <a:pPr algn="ctr"/>
            <a:r>
              <a:rPr lang="ru-RU" dirty="0"/>
              <a:t>Д</a:t>
            </a:r>
            <a:r>
              <a:rPr lang="ru-RU" dirty="0" smtClean="0"/>
              <a:t>вижение</a:t>
            </a:r>
            <a:endParaRPr lang="en-US" dirty="0"/>
          </a:p>
        </p:txBody>
      </p:sp>
      <p:sp>
        <p:nvSpPr>
          <p:cNvPr id="2" name="Номер слайда 13">
            <a:extLst>
              <a:ext uri="{FF2B5EF4-FFF2-40B4-BE49-F238E27FC236}">
                <a16:creationId xmlns:a16="http://schemas.microsoft.com/office/drawing/2014/main" id="{748FB7D8-747D-DDAF-224A-A2BF8BC98817}"/>
              </a:ext>
            </a:extLst>
          </p:cNvPr>
          <p:cNvSpPr txBox="1">
            <a:spLocks/>
          </p:cNvSpPr>
          <p:nvPr/>
        </p:nvSpPr>
        <p:spPr>
          <a:xfrm>
            <a:off x="9177759" y="629576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dirty="0">
                <a:solidFill>
                  <a:schemeClr val="accent1"/>
                </a:solidFill>
              </a:rPr>
              <a:t>12</a:t>
            </a:r>
            <a:endParaRPr lang="en-US" dirty="0">
              <a:solidFill>
                <a:schemeClr val="accent1"/>
              </a:solidFill>
            </a:endParaRPr>
          </a:p>
        </p:txBody>
      </p:sp>
      <p:sp>
        <p:nvSpPr>
          <p:cNvPr id="6" name="Прямоугольник 5"/>
          <p:cNvSpPr/>
          <p:nvPr/>
        </p:nvSpPr>
        <p:spPr>
          <a:xfrm>
            <a:off x="302172" y="346364"/>
            <a:ext cx="2510301" cy="290945"/>
          </a:xfrm>
          <a:prstGeom prst="rect">
            <a:avLst/>
          </a:prstGeom>
          <a:solidFill>
            <a:srgbClr val="102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4" name="Рисунок 32">
            <a:extLst>
              <a:ext uri="{FF2B5EF4-FFF2-40B4-BE49-F238E27FC236}">
                <a16:creationId xmlns:a16="http://schemas.microsoft.com/office/drawing/2014/main" id="{0E23E670-DFD1-8102-C9AC-522D8E6D7B77}"/>
              </a:ext>
            </a:extLst>
          </p:cNvPr>
          <p:cNvGrpSpPr/>
          <p:nvPr/>
        </p:nvGrpSpPr>
        <p:grpSpPr>
          <a:xfrm>
            <a:off x="357039" y="1119440"/>
            <a:ext cx="488694" cy="488694"/>
            <a:chOff x="4553617" y="1774298"/>
            <a:chExt cx="488694" cy="488694"/>
          </a:xfrm>
          <a:gradFill>
            <a:gsLst>
              <a:gs pos="0">
                <a:srgbClr val="00AEEF">
                  <a:alpha val="71000"/>
                </a:srgbClr>
              </a:gs>
              <a:gs pos="100000">
                <a:srgbClr val="93E3FF"/>
              </a:gs>
            </a:gsLst>
            <a:lin ang="0" scaled="0"/>
          </a:gradFill>
        </p:grpSpPr>
        <p:sp>
          <p:nvSpPr>
            <p:cNvPr id="26" name="Полилиния: фигура 17">
              <a:extLst>
                <a:ext uri="{FF2B5EF4-FFF2-40B4-BE49-F238E27FC236}">
                  <a16:creationId xmlns:a16="http://schemas.microsoft.com/office/drawing/2014/main" id="{AF28CB37-991E-6E23-A2D7-00E444035B6E}"/>
                </a:ext>
              </a:extLst>
            </p:cNvPr>
            <p:cNvSpPr/>
            <p:nvPr/>
          </p:nvSpPr>
          <p:spPr>
            <a:xfrm>
              <a:off x="4553839" y="1959010"/>
              <a:ext cx="488456" cy="303981"/>
            </a:xfrm>
            <a:custGeom>
              <a:avLst/>
              <a:gdLst>
                <a:gd name="connsiteX0" fmla="*/ 440490 w 488456"/>
                <a:gd name="connsiteY0" fmla="*/ 0 h 303981"/>
                <a:gd name="connsiteX1" fmla="*/ 47966 w 488456"/>
                <a:gd name="connsiteY1" fmla="*/ 0 h 303981"/>
                <a:gd name="connsiteX2" fmla="*/ 0 w 488456"/>
                <a:gd name="connsiteY2" fmla="*/ 47923 h 303981"/>
                <a:gd name="connsiteX3" fmla="*/ 0 w 488456"/>
                <a:gd name="connsiteY3" fmla="*/ 256058 h 303981"/>
                <a:gd name="connsiteX4" fmla="*/ 47966 w 488456"/>
                <a:gd name="connsiteY4" fmla="*/ 303981 h 303981"/>
                <a:gd name="connsiteX5" fmla="*/ 440490 w 488456"/>
                <a:gd name="connsiteY5" fmla="*/ 303981 h 303981"/>
                <a:gd name="connsiteX6" fmla="*/ 488456 w 488456"/>
                <a:gd name="connsiteY6" fmla="*/ 256058 h 303981"/>
                <a:gd name="connsiteX7" fmla="*/ 488456 w 488456"/>
                <a:gd name="connsiteY7" fmla="*/ 47923 h 303981"/>
                <a:gd name="connsiteX8" fmla="*/ 440490 w 488456"/>
                <a:gd name="connsiteY8" fmla="*/ 0 h 303981"/>
                <a:gd name="connsiteX9" fmla="*/ 30154 w 488456"/>
                <a:gd name="connsiteY9" fmla="*/ 40485 h 303981"/>
                <a:gd name="connsiteX10" fmla="*/ 110305 w 488456"/>
                <a:gd name="connsiteY10" fmla="*/ 88483 h 303981"/>
                <a:gd name="connsiteX11" fmla="*/ 28660 w 488456"/>
                <a:gd name="connsiteY11" fmla="*/ 170201 h 303981"/>
                <a:gd name="connsiteX12" fmla="*/ 28660 w 488456"/>
                <a:gd name="connsiteY12" fmla="*/ 47923 h 303981"/>
                <a:gd name="connsiteX13" fmla="*/ 30154 w 488456"/>
                <a:gd name="connsiteY13" fmla="*/ 40485 h 303981"/>
                <a:gd name="connsiteX14" fmla="*/ 66112 w 488456"/>
                <a:gd name="connsiteY14" fmla="*/ 28634 h 303981"/>
                <a:gd name="connsiteX15" fmla="*/ 422344 w 488456"/>
                <a:gd name="connsiteY15" fmla="*/ 28634 h 303981"/>
                <a:gd name="connsiteX16" fmla="*/ 244711 w 488456"/>
                <a:gd name="connsiteY16" fmla="*/ 135009 h 303981"/>
                <a:gd name="connsiteX17" fmla="*/ 243746 w 488456"/>
                <a:gd name="connsiteY17" fmla="*/ 135009 h 303981"/>
                <a:gd name="connsiteX18" fmla="*/ 66112 w 488456"/>
                <a:gd name="connsiteY18" fmla="*/ 28634 h 303981"/>
                <a:gd name="connsiteX19" fmla="*/ 458303 w 488456"/>
                <a:gd name="connsiteY19" fmla="*/ 40485 h 303981"/>
                <a:gd name="connsiteX20" fmla="*/ 459796 w 488456"/>
                <a:gd name="connsiteY20" fmla="*/ 47923 h 303981"/>
                <a:gd name="connsiteX21" fmla="*/ 459796 w 488456"/>
                <a:gd name="connsiteY21" fmla="*/ 170859 h 303981"/>
                <a:gd name="connsiteX22" fmla="*/ 377740 w 488456"/>
                <a:gd name="connsiteY22" fmla="*/ 88729 h 303981"/>
                <a:gd name="connsiteX23" fmla="*/ 458303 w 488456"/>
                <a:gd name="connsiteY23" fmla="*/ 40485 h 303981"/>
                <a:gd name="connsiteX24" fmla="*/ 440490 w 488456"/>
                <a:gd name="connsiteY24" fmla="*/ 275347 h 303981"/>
                <a:gd name="connsiteX25" fmla="*/ 47966 w 488456"/>
                <a:gd name="connsiteY25" fmla="*/ 275347 h 303981"/>
                <a:gd name="connsiteX26" fmla="*/ 28660 w 488456"/>
                <a:gd name="connsiteY26" fmla="*/ 256058 h 303981"/>
                <a:gd name="connsiteX27" fmla="*/ 28660 w 488456"/>
                <a:gd name="connsiteY27" fmla="*/ 210734 h 303981"/>
                <a:gd name="connsiteX28" fmla="*/ 135641 w 488456"/>
                <a:gd name="connsiteY28" fmla="*/ 103657 h 303981"/>
                <a:gd name="connsiteX29" fmla="*/ 229011 w 488456"/>
                <a:gd name="connsiteY29" fmla="*/ 159570 h 303981"/>
                <a:gd name="connsiteX30" fmla="*/ 244229 w 488456"/>
                <a:gd name="connsiteY30" fmla="*/ 163786 h 303981"/>
                <a:gd name="connsiteX31" fmla="*/ 259446 w 488456"/>
                <a:gd name="connsiteY31" fmla="*/ 159570 h 303981"/>
                <a:gd name="connsiteX32" fmla="*/ 352405 w 488456"/>
                <a:gd name="connsiteY32" fmla="*/ 103903 h 303981"/>
                <a:gd name="connsiteX33" fmla="*/ 459797 w 488456"/>
                <a:gd name="connsiteY33" fmla="*/ 211392 h 303981"/>
                <a:gd name="connsiteX34" fmla="*/ 459797 w 488456"/>
                <a:gd name="connsiteY34" fmla="*/ 256058 h 303981"/>
                <a:gd name="connsiteX35" fmla="*/ 440490 w 488456"/>
                <a:gd name="connsiteY35" fmla="*/ 275347 h 30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8456" h="303981">
                  <a:moveTo>
                    <a:pt x="440490" y="0"/>
                  </a:moveTo>
                  <a:lnTo>
                    <a:pt x="47966" y="0"/>
                  </a:lnTo>
                  <a:cubicBezTo>
                    <a:pt x="21518" y="0"/>
                    <a:pt x="0" y="21498"/>
                    <a:pt x="0" y="47923"/>
                  </a:cubicBezTo>
                  <a:lnTo>
                    <a:pt x="0" y="256058"/>
                  </a:lnTo>
                  <a:cubicBezTo>
                    <a:pt x="0" y="282483"/>
                    <a:pt x="21518" y="303981"/>
                    <a:pt x="47966" y="303981"/>
                  </a:cubicBezTo>
                  <a:lnTo>
                    <a:pt x="440490" y="303981"/>
                  </a:lnTo>
                  <a:cubicBezTo>
                    <a:pt x="466939" y="303981"/>
                    <a:pt x="488456" y="282483"/>
                    <a:pt x="488456" y="256058"/>
                  </a:cubicBezTo>
                  <a:lnTo>
                    <a:pt x="488456" y="47923"/>
                  </a:lnTo>
                  <a:cubicBezTo>
                    <a:pt x="488456" y="21498"/>
                    <a:pt x="466939" y="0"/>
                    <a:pt x="440490" y="0"/>
                  </a:cubicBezTo>
                  <a:close/>
                  <a:moveTo>
                    <a:pt x="30154" y="40485"/>
                  </a:moveTo>
                  <a:lnTo>
                    <a:pt x="110305" y="88483"/>
                  </a:lnTo>
                  <a:lnTo>
                    <a:pt x="28660" y="170201"/>
                  </a:lnTo>
                  <a:lnTo>
                    <a:pt x="28660" y="47923"/>
                  </a:lnTo>
                  <a:cubicBezTo>
                    <a:pt x="28660" y="45288"/>
                    <a:pt x="29192" y="42775"/>
                    <a:pt x="30154" y="40485"/>
                  </a:cubicBezTo>
                  <a:close/>
                  <a:moveTo>
                    <a:pt x="66112" y="28634"/>
                  </a:moveTo>
                  <a:lnTo>
                    <a:pt x="422344" y="28634"/>
                  </a:lnTo>
                  <a:lnTo>
                    <a:pt x="244711" y="135009"/>
                  </a:lnTo>
                  <a:cubicBezTo>
                    <a:pt x="244414" y="135188"/>
                    <a:pt x="244043" y="135188"/>
                    <a:pt x="243746" y="135009"/>
                  </a:cubicBezTo>
                  <a:lnTo>
                    <a:pt x="66112" y="28634"/>
                  </a:lnTo>
                  <a:close/>
                  <a:moveTo>
                    <a:pt x="458303" y="40485"/>
                  </a:moveTo>
                  <a:cubicBezTo>
                    <a:pt x="459265" y="42775"/>
                    <a:pt x="459796" y="45288"/>
                    <a:pt x="459796" y="47923"/>
                  </a:cubicBezTo>
                  <a:lnTo>
                    <a:pt x="459796" y="170859"/>
                  </a:lnTo>
                  <a:lnTo>
                    <a:pt x="377740" y="88729"/>
                  </a:lnTo>
                  <a:lnTo>
                    <a:pt x="458303" y="40485"/>
                  </a:lnTo>
                  <a:close/>
                  <a:moveTo>
                    <a:pt x="440490" y="275347"/>
                  </a:moveTo>
                  <a:lnTo>
                    <a:pt x="47966" y="275347"/>
                  </a:lnTo>
                  <a:cubicBezTo>
                    <a:pt x="37320" y="275347"/>
                    <a:pt x="28660" y="266694"/>
                    <a:pt x="28660" y="256058"/>
                  </a:cubicBezTo>
                  <a:lnTo>
                    <a:pt x="28660" y="210734"/>
                  </a:lnTo>
                  <a:lnTo>
                    <a:pt x="135641" y="103657"/>
                  </a:lnTo>
                  <a:lnTo>
                    <a:pt x="229011" y="159570"/>
                  </a:lnTo>
                  <a:cubicBezTo>
                    <a:pt x="233705" y="162381"/>
                    <a:pt x="238966" y="163786"/>
                    <a:pt x="244229" y="163786"/>
                  </a:cubicBezTo>
                  <a:cubicBezTo>
                    <a:pt x="249491" y="163786"/>
                    <a:pt x="254753" y="162380"/>
                    <a:pt x="259446" y="159570"/>
                  </a:cubicBezTo>
                  <a:lnTo>
                    <a:pt x="352405" y="103903"/>
                  </a:lnTo>
                  <a:lnTo>
                    <a:pt x="459797" y="211392"/>
                  </a:lnTo>
                  <a:lnTo>
                    <a:pt x="459797" y="256058"/>
                  </a:lnTo>
                  <a:cubicBezTo>
                    <a:pt x="459796" y="266694"/>
                    <a:pt x="451135" y="275347"/>
                    <a:pt x="440490" y="275347"/>
                  </a:cubicBezTo>
                  <a:close/>
                </a:path>
              </a:pathLst>
            </a:custGeom>
            <a:grpFill/>
            <a:ln w="949" cap="flat">
              <a:noFill/>
              <a:prstDash val="solid"/>
              <a:miter/>
            </a:ln>
          </p:spPr>
          <p:txBody>
            <a:bodyPr rtlCol="0" anchor="ctr"/>
            <a:lstStyle/>
            <a:p>
              <a:endParaRPr lang="ru-RU" dirty="0"/>
            </a:p>
          </p:txBody>
        </p:sp>
        <p:sp>
          <p:nvSpPr>
            <p:cNvPr id="27" name="Полилиния: фигура 18">
              <a:extLst>
                <a:ext uri="{FF2B5EF4-FFF2-40B4-BE49-F238E27FC236}">
                  <a16:creationId xmlns:a16="http://schemas.microsoft.com/office/drawing/2014/main" id="{443E7C06-DCE7-63B7-63C3-2D0DF629D4E6}"/>
                </a:ext>
              </a:extLst>
            </p:cNvPr>
            <p:cNvSpPr/>
            <p:nvPr/>
          </p:nvSpPr>
          <p:spPr>
            <a:xfrm>
              <a:off x="4743302" y="1774298"/>
              <a:ext cx="109529" cy="154794"/>
            </a:xfrm>
            <a:custGeom>
              <a:avLst/>
              <a:gdLst>
                <a:gd name="connsiteX0" fmla="*/ 6073 w 109529"/>
                <a:gd name="connsiteY0" fmla="*/ 82541 h 154794"/>
                <a:gd name="connsiteX1" fmla="*/ 14319 w 109529"/>
                <a:gd name="connsiteY1" fmla="*/ 85159 h 154794"/>
                <a:gd name="connsiteX2" fmla="*/ 26042 w 109529"/>
                <a:gd name="connsiteY2" fmla="*/ 79091 h 154794"/>
                <a:gd name="connsiteX3" fmla="*/ 40435 w 109529"/>
                <a:gd name="connsiteY3" fmla="*/ 58700 h 154794"/>
                <a:gd name="connsiteX4" fmla="*/ 40435 w 109529"/>
                <a:gd name="connsiteY4" fmla="*/ 140478 h 154794"/>
                <a:gd name="connsiteX5" fmla="*/ 54765 w 109529"/>
                <a:gd name="connsiteY5" fmla="*/ 154795 h 154794"/>
                <a:gd name="connsiteX6" fmla="*/ 69094 w 109529"/>
                <a:gd name="connsiteY6" fmla="*/ 140478 h 154794"/>
                <a:gd name="connsiteX7" fmla="*/ 69094 w 109529"/>
                <a:gd name="connsiteY7" fmla="*/ 58700 h 154794"/>
                <a:gd name="connsiteX8" fmla="*/ 83487 w 109529"/>
                <a:gd name="connsiteY8" fmla="*/ 79091 h 154794"/>
                <a:gd name="connsiteX9" fmla="*/ 103457 w 109529"/>
                <a:gd name="connsiteY9" fmla="*/ 82541 h 154794"/>
                <a:gd name="connsiteX10" fmla="*/ 106909 w 109529"/>
                <a:gd name="connsiteY10" fmla="*/ 62589 h 154794"/>
                <a:gd name="connsiteX11" fmla="*/ 67327 w 109529"/>
                <a:gd name="connsiteY11" fmla="*/ 6507 h 154794"/>
                <a:gd name="connsiteX12" fmla="*/ 55163 w 109529"/>
                <a:gd name="connsiteY12" fmla="*/ 6 h 154794"/>
                <a:gd name="connsiteX13" fmla="*/ 55072 w 109529"/>
                <a:gd name="connsiteY13" fmla="*/ 4 h 154794"/>
                <a:gd name="connsiteX14" fmla="*/ 54975 w 109529"/>
                <a:gd name="connsiteY14" fmla="*/ 2 h 154794"/>
                <a:gd name="connsiteX15" fmla="*/ 54765 w 109529"/>
                <a:gd name="connsiteY15" fmla="*/ 0 h 154794"/>
                <a:gd name="connsiteX16" fmla="*/ 54556 w 109529"/>
                <a:gd name="connsiteY16" fmla="*/ 2 h 154794"/>
                <a:gd name="connsiteX17" fmla="*/ 54458 w 109529"/>
                <a:gd name="connsiteY17" fmla="*/ 4 h 154794"/>
                <a:gd name="connsiteX18" fmla="*/ 54368 w 109529"/>
                <a:gd name="connsiteY18" fmla="*/ 6 h 154794"/>
                <a:gd name="connsiteX19" fmla="*/ 42203 w 109529"/>
                <a:gd name="connsiteY19" fmla="*/ 6508 h 154794"/>
                <a:gd name="connsiteX20" fmla="*/ 2620 w 109529"/>
                <a:gd name="connsiteY20" fmla="*/ 62589 h 154794"/>
                <a:gd name="connsiteX21" fmla="*/ 6073 w 109529"/>
                <a:gd name="connsiteY21" fmla="*/ 82541 h 1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29" h="154794">
                  <a:moveTo>
                    <a:pt x="6073" y="82541"/>
                  </a:moveTo>
                  <a:cubicBezTo>
                    <a:pt x="8582" y="84309"/>
                    <a:pt x="11465" y="85159"/>
                    <a:pt x="14319" y="85159"/>
                  </a:cubicBezTo>
                  <a:cubicBezTo>
                    <a:pt x="18820" y="85159"/>
                    <a:pt x="23251" y="83046"/>
                    <a:pt x="26042" y="79091"/>
                  </a:cubicBezTo>
                  <a:lnTo>
                    <a:pt x="40435" y="58700"/>
                  </a:lnTo>
                  <a:lnTo>
                    <a:pt x="40435" y="140478"/>
                  </a:lnTo>
                  <a:cubicBezTo>
                    <a:pt x="40435" y="148384"/>
                    <a:pt x="46851" y="154795"/>
                    <a:pt x="54765" y="154795"/>
                  </a:cubicBezTo>
                  <a:cubicBezTo>
                    <a:pt x="62679" y="154795"/>
                    <a:pt x="69094" y="148384"/>
                    <a:pt x="69094" y="140478"/>
                  </a:cubicBezTo>
                  <a:lnTo>
                    <a:pt x="69094" y="58700"/>
                  </a:lnTo>
                  <a:lnTo>
                    <a:pt x="83487" y="79091"/>
                  </a:lnTo>
                  <a:cubicBezTo>
                    <a:pt x="88047" y="85553"/>
                    <a:pt x="96989" y="87097"/>
                    <a:pt x="103457" y="82541"/>
                  </a:cubicBezTo>
                  <a:cubicBezTo>
                    <a:pt x="109925" y="77984"/>
                    <a:pt x="111470" y="69051"/>
                    <a:pt x="106909" y="62589"/>
                  </a:cubicBezTo>
                  <a:lnTo>
                    <a:pt x="67327" y="6507"/>
                  </a:lnTo>
                  <a:cubicBezTo>
                    <a:pt x="64528" y="2541"/>
                    <a:pt x="60003" y="131"/>
                    <a:pt x="55163" y="6"/>
                  </a:cubicBezTo>
                  <a:cubicBezTo>
                    <a:pt x="55132" y="5"/>
                    <a:pt x="55103" y="4"/>
                    <a:pt x="55072" y="4"/>
                  </a:cubicBezTo>
                  <a:cubicBezTo>
                    <a:pt x="55040" y="3"/>
                    <a:pt x="55007" y="3"/>
                    <a:pt x="54975" y="2"/>
                  </a:cubicBezTo>
                  <a:cubicBezTo>
                    <a:pt x="54905" y="1"/>
                    <a:pt x="54835" y="0"/>
                    <a:pt x="54765" y="0"/>
                  </a:cubicBezTo>
                  <a:cubicBezTo>
                    <a:pt x="54694" y="0"/>
                    <a:pt x="54625" y="1"/>
                    <a:pt x="54556" y="2"/>
                  </a:cubicBezTo>
                  <a:cubicBezTo>
                    <a:pt x="54523" y="2"/>
                    <a:pt x="54491" y="3"/>
                    <a:pt x="54458" y="4"/>
                  </a:cubicBezTo>
                  <a:cubicBezTo>
                    <a:pt x="54428" y="5"/>
                    <a:pt x="54397" y="5"/>
                    <a:pt x="54368" y="6"/>
                  </a:cubicBezTo>
                  <a:cubicBezTo>
                    <a:pt x="49527" y="131"/>
                    <a:pt x="45002" y="2541"/>
                    <a:pt x="42203" y="6508"/>
                  </a:cubicBezTo>
                  <a:lnTo>
                    <a:pt x="2620" y="62589"/>
                  </a:lnTo>
                  <a:cubicBezTo>
                    <a:pt x="-1941" y="69051"/>
                    <a:pt x="-395" y="77984"/>
                    <a:pt x="6073" y="82541"/>
                  </a:cubicBezTo>
                  <a:close/>
                </a:path>
              </a:pathLst>
            </a:custGeom>
            <a:grpFill/>
            <a:ln w="949" cap="flat">
              <a:noFill/>
              <a:prstDash val="solid"/>
              <a:miter/>
            </a:ln>
          </p:spPr>
          <p:txBody>
            <a:bodyPr rtlCol="0" anchor="ctr"/>
            <a:lstStyle/>
            <a:p>
              <a:endParaRPr lang="ru-RU"/>
            </a:p>
          </p:txBody>
        </p:sp>
        <p:sp>
          <p:nvSpPr>
            <p:cNvPr id="28" name="Полилиния: фигура 19">
              <a:extLst>
                <a:ext uri="{FF2B5EF4-FFF2-40B4-BE49-F238E27FC236}">
                  <a16:creationId xmlns:a16="http://schemas.microsoft.com/office/drawing/2014/main" id="{7DCBB9F0-DAA4-5463-AFD8-9258EE282879}"/>
                </a:ext>
              </a:extLst>
            </p:cNvPr>
            <p:cNvSpPr/>
            <p:nvPr/>
          </p:nvSpPr>
          <p:spPr>
            <a:xfrm>
              <a:off x="4553617" y="1810767"/>
              <a:ext cx="118091" cy="118148"/>
            </a:xfrm>
            <a:custGeom>
              <a:avLst/>
              <a:gdLst>
                <a:gd name="connsiteX0" fmla="*/ 25959 w 118091"/>
                <a:gd name="connsiteY0" fmla="*/ 97526 h 118148"/>
                <a:gd name="connsiteX1" fmla="*/ 28401 w 118091"/>
                <a:gd name="connsiteY1" fmla="*/ 97317 h 118148"/>
                <a:gd name="connsiteX2" fmla="*/ 40098 w 118091"/>
                <a:gd name="connsiteY2" fmla="*/ 80783 h 118148"/>
                <a:gd name="connsiteX3" fmla="*/ 35861 w 118091"/>
                <a:gd name="connsiteY3" fmla="*/ 56135 h 118148"/>
                <a:gd name="connsiteX4" fmla="*/ 93620 w 118091"/>
                <a:gd name="connsiteY4" fmla="*/ 113946 h 118148"/>
                <a:gd name="connsiteX5" fmla="*/ 103762 w 118091"/>
                <a:gd name="connsiteY5" fmla="*/ 118148 h 118148"/>
                <a:gd name="connsiteX6" fmla="*/ 113885 w 118091"/>
                <a:gd name="connsiteY6" fmla="*/ 113964 h 118148"/>
                <a:gd name="connsiteX7" fmla="*/ 113904 w 118091"/>
                <a:gd name="connsiteY7" fmla="*/ 93717 h 118148"/>
                <a:gd name="connsiteX8" fmla="*/ 56080 w 118091"/>
                <a:gd name="connsiteY8" fmla="*/ 35839 h 118148"/>
                <a:gd name="connsiteX9" fmla="*/ 80722 w 118091"/>
                <a:gd name="connsiteY9" fmla="*/ 40082 h 118148"/>
                <a:gd name="connsiteX10" fmla="*/ 97278 w 118091"/>
                <a:gd name="connsiteY10" fmla="*/ 28405 h 118148"/>
                <a:gd name="connsiteX11" fmla="*/ 85591 w 118091"/>
                <a:gd name="connsiteY11" fmla="*/ 11864 h 118148"/>
                <a:gd name="connsiteX12" fmla="*/ 17982 w 118091"/>
                <a:gd name="connsiteY12" fmla="*/ 222 h 118148"/>
                <a:gd name="connsiteX13" fmla="*/ 4504 w 118091"/>
                <a:gd name="connsiteY13" fmla="*/ 4496 h 118148"/>
                <a:gd name="connsiteX14" fmla="*/ 222 w 118091"/>
                <a:gd name="connsiteY14" fmla="*/ 17959 h 118148"/>
                <a:gd name="connsiteX15" fmla="*/ 11853 w 118091"/>
                <a:gd name="connsiteY15" fmla="*/ 85628 h 118148"/>
                <a:gd name="connsiteX16" fmla="*/ 25959 w 118091"/>
                <a:gd name="connsiteY16" fmla="*/ 97526 h 118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1" h="118148">
                  <a:moveTo>
                    <a:pt x="25959" y="97526"/>
                  </a:moveTo>
                  <a:cubicBezTo>
                    <a:pt x="26764" y="97526"/>
                    <a:pt x="27580" y="97458"/>
                    <a:pt x="28401" y="97317"/>
                  </a:cubicBezTo>
                  <a:cubicBezTo>
                    <a:pt x="36200" y="95979"/>
                    <a:pt x="41438" y="88576"/>
                    <a:pt x="40098" y="80783"/>
                  </a:cubicBezTo>
                  <a:lnTo>
                    <a:pt x="35861" y="56135"/>
                  </a:lnTo>
                  <a:lnTo>
                    <a:pt x="93620" y="113946"/>
                  </a:lnTo>
                  <a:cubicBezTo>
                    <a:pt x="96418" y="116747"/>
                    <a:pt x="100089" y="118148"/>
                    <a:pt x="103762" y="118148"/>
                  </a:cubicBezTo>
                  <a:cubicBezTo>
                    <a:pt x="107424" y="118148"/>
                    <a:pt x="111089" y="116754"/>
                    <a:pt x="113885" y="113964"/>
                  </a:cubicBezTo>
                  <a:cubicBezTo>
                    <a:pt x="119486" y="108377"/>
                    <a:pt x="119495" y="99313"/>
                    <a:pt x="113904" y="93717"/>
                  </a:cubicBezTo>
                  <a:lnTo>
                    <a:pt x="56080" y="35839"/>
                  </a:lnTo>
                  <a:lnTo>
                    <a:pt x="80722" y="40082"/>
                  </a:lnTo>
                  <a:cubicBezTo>
                    <a:pt x="88528" y="41426"/>
                    <a:pt x="95934" y="36197"/>
                    <a:pt x="97278" y="28405"/>
                  </a:cubicBezTo>
                  <a:cubicBezTo>
                    <a:pt x="98622" y="20613"/>
                    <a:pt x="93390" y="13207"/>
                    <a:pt x="85591" y="11864"/>
                  </a:cubicBezTo>
                  <a:lnTo>
                    <a:pt x="17982" y="222"/>
                  </a:lnTo>
                  <a:cubicBezTo>
                    <a:pt x="13068" y="-623"/>
                    <a:pt x="8030" y="974"/>
                    <a:pt x="4504" y="4496"/>
                  </a:cubicBezTo>
                  <a:cubicBezTo>
                    <a:pt x="977" y="8018"/>
                    <a:pt x="-624" y="13052"/>
                    <a:pt x="222" y="17959"/>
                  </a:cubicBezTo>
                  <a:lnTo>
                    <a:pt x="11853" y="85628"/>
                  </a:lnTo>
                  <a:cubicBezTo>
                    <a:pt x="13050" y="92603"/>
                    <a:pt x="19108" y="97526"/>
                    <a:pt x="25959" y="97526"/>
                  </a:cubicBezTo>
                  <a:close/>
                </a:path>
              </a:pathLst>
            </a:custGeom>
            <a:grpFill/>
            <a:ln w="949" cap="flat">
              <a:noFill/>
              <a:prstDash val="solid"/>
              <a:miter/>
            </a:ln>
          </p:spPr>
          <p:txBody>
            <a:bodyPr rtlCol="0" anchor="ctr"/>
            <a:lstStyle/>
            <a:p>
              <a:endParaRPr lang="ru-RU"/>
            </a:p>
          </p:txBody>
        </p:sp>
        <p:sp>
          <p:nvSpPr>
            <p:cNvPr id="29" name="Полилиния: фигура 20">
              <a:extLst>
                <a:ext uri="{FF2B5EF4-FFF2-40B4-BE49-F238E27FC236}">
                  <a16:creationId xmlns:a16="http://schemas.microsoft.com/office/drawing/2014/main" id="{5DCB1B7B-86B8-F90F-47CE-C94A7727A933}"/>
                </a:ext>
              </a:extLst>
            </p:cNvPr>
            <p:cNvSpPr/>
            <p:nvPr/>
          </p:nvSpPr>
          <p:spPr>
            <a:xfrm>
              <a:off x="4924218" y="1810905"/>
              <a:ext cx="118093" cy="118150"/>
            </a:xfrm>
            <a:custGeom>
              <a:avLst/>
              <a:gdLst>
                <a:gd name="connsiteX0" fmla="*/ 14329 w 118093"/>
                <a:gd name="connsiteY0" fmla="*/ 118151 h 118150"/>
                <a:gd name="connsiteX1" fmla="*/ 24472 w 118093"/>
                <a:gd name="connsiteY1" fmla="*/ 113948 h 118150"/>
                <a:gd name="connsiteX2" fmla="*/ 82231 w 118093"/>
                <a:gd name="connsiteY2" fmla="*/ 56136 h 118150"/>
                <a:gd name="connsiteX3" fmla="*/ 77994 w 118093"/>
                <a:gd name="connsiteY3" fmla="*/ 80785 h 118150"/>
                <a:gd name="connsiteX4" fmla="*/ 89691 w 118093"/>
                <a:gd name="connsiteY4" fmla="*/ 97318 h 118150"/>
                <a:gd name="connsiteX5" fmla="*/ 92134 w 118093"/>
                <a:gd name="connsiteY5" fmla="*/ 97527 h 118150"/>
                <a:gd name="connsiteX6" fmla="*/ 106240 w 118093"/>
                <a:gd name="connsiteY6" fmla="*/ 85630 h 118150"/>
                <a:gd name="connsiteX7" fmla="*/ 117871 w 118093"/>
                <a:gd name="connsiteY7" fmla="*/ 17965 h 118150"/>
                <a:gd name="connsiteX8" fmla="*/ 113590 w 118093"/>
                <a:gd name="connsiteY8" fmla="*/ 4497 h 118150"/>
                <a:gd name="connsiteX9" fmla="*/ 100111 w 118093"/>
                <a:gd name="connsiteY9" fmla="*/ 223 h 118150"/>
                <a:gd name="connsiteX10" fmla="*/ 32502 w 118093"/>
                <a:gd name="connsiteY10" fmla="*/ 11864 h 118150"/>
                <a:gd name="connsiteX11" fmla="*/ 20814 w 118093"/>
                <a:gd name="connsiteY11" fmla="*/ 28406 h 118150"/>
                <a:gd name="connsiteX12" fmla="*/ 37370 w 118093"/>
                <a:gd name="connsiteY12" fmla="*/ 40083 h 118150"/>
                <a:gd name="connsiteX13" fmla="*/ 62012 w 118093"/>
                <a:gd name="connsiteY13" fmla="*/ 35839 h 118150"/>
                <a:gd name="connsiteX14" fmla="*/ 4188 w 118093"/>
                <a:gd name="connsiteY14" fmla="*/ 93716 h 118150"/>
                <a:gd name="connsiteX15" fmla="*/ 4207 w 118093"/>
                <a:gd name="connsiteY15" fmla="*/ 113963 h 118150"/>
                <a:gd name="connsiteX16" fmla="*/ 14329 w 118093"/>
                <a:gd name="connsiteY16" fmla="*/ 118151 h 11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093" h="118150">
                  <a:moveTo>
                    <a:pt x="14329" y="118151"/>
                  </a:moveTo>
                  <a:cubicBezTo>
                    <a:pt x="18000" y="118151"/>
                    <a:pt x="21672" y="116749"/>
                    <a:pt x="24472" y="113948"/>
                  </a:cubicBezTo>
                  <a:lnTo>
                    <a:pt x="82231" y="56136"/>
                  </a:lnTo>
                  <a:lnTo>
                    <a:pt x="77994" y="80785"/>
                  </a:lnTo>
                  <a:cubicBezTo>
                    <a:pt x="76654" y="88578"/>
                    <a:pt x="81892" y="95980"/>
                    <a:pt x="89691" y="97318"/>
                  </a:cubicBezTo>
                  <a:cubicBezTo>
                    <a:pt x="90512" y="97458"/>
                    <a:pt x="91328" y="97527"/>
                    <a:pt x="92134" y="97527"/>
                  </a:cubicBezTo>
                  <a:cubicBezTo>
                    <a:pt x="98983" y="97527"/>
                    <a:pt x="105042" y="92604"/>
                    <a:pt x="106240" y="85630"/>
                  </a:cubicBezTo>
                  <a:lnTo>
                    <a:pt x="117871" y="17965"/>
                  </a:lnTo>
                  <a:cubicBezTo>
                    <a:pt x="118717" y="13054"/>
                    <a:pt x="117115" y="8020"/>
                    <a:pt x="113590" y="4497"/>
                  </a:cubicBezTo>
                  <a:cubicBezTo>
                    <a:pt x="110063" y="975"/>
                    <a:pt x="105026" y="-624"/>
                    <a:pt x="100111" y="223"/>
                  </a:cubicBezTo>
                  <a:lnTo>
                    <a:pt x="32502" y="11864"/>
                  </a:lnTo>
                  <a:cubicBezTo>
                    <a:pt x="24703" y="13207"/>
                    <a:pt x="19469" y="20613"/>
                    <a:pt x="20814" y="28406"/>
                  </a:cubicBezTo>
                  <a:cubicBezTo>
                    <a:pt x="22159" y="36198"/>
                    <a:pt x="29578" y="41428"/>
                    <a:pt x="37370" y="40083"/>
                  </a:cubicBezTo>
                  <a:lnTo>
                    <a:pt x="62012" y="35839"/>
                  </a:lnTo>
                  <a:lnTo>
                    <a:pt x="4188" y="93716"/>
                  </a:lnTo>
                  <a:cubicBezTo>
                    <a:pt x="-1403" y="99312"/>
                    <a:pt x="-1395" y="108378"/>
                    <a:pt x="4207" y="113963"/>
                  </a:cubicBezTo>
                  <a:cubicBezTo>
                    <a:pt x="7004" y="116756"/>
                    <a:pt x="10666" y="118151"/>
                    <a:pt x="14329" y="118151"/>
                  </a:cubicBezTo>
                  <a:close/>
                </a:path>
              </a:pathLst>
            </a:custGeom>
            <a:grpFill/>
            <a:ln w="949" cap="flat">
              <a:noFill/>
              <a:prstDash val="solid"/>
              <a:miter/>
            </a:ln>
          </p:spPr>
          <p:txBody>
            <a:bodyPr rtlCol="0" anchor="ctr"/>
            <a:lstStyle/>
            <a:p>
              <a:endParaRPr lang="ru-RU"/>
            </a:p>
          </p:txBody>
        </p:sp>
      </p:grpSp>
      <p:sp>
        <p:nvSpPr>
          <p:cNvPr id="14" name="Прямоугольник 13"/>
          <p:cNvSpPr/>
          <p:nvPr/>
        </p:nvSpPr>
        <p:spPr>
          <a:xfrm>
            <a:off x="350707" y="6295761"/>
            <a:ext cx="1907584" cy="365125"/>
          </a:xfrm>
          <a:prstGeom prst="rect">
            <a:avLst/>
          </a:prstGeom>
          <a:solidFill>
            <a:srgbClr val="040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одзаголовок 15">
            <a:extLst>
              <a:ext uri="{FF2B5EF4-FFF2-40B4-BE49-F238E27FC236}">
                <a16:creationId xmlns:a16="http://schemas.microsoft.com/office/drawing/2014/main" id="{95C4965A-928A-9289-B9B0-6FBF00E42176}"/>
              </a:ext>
            </a:extLst>
          </p:cNvPr>
          <p:cNvSpPr>
            <a:spLocks noGrp="1"/>
          </p:cNvSpPr>
          <p:nvPr>
            <p:ph type="subTitle" idx="1"/>
          </p:nvPr>
        </p:nvSpPr>
        <p:spPr>
          <a:xfrm>
            <a:off x="1008264" y="1119441"/>
            <a:ext cx="7435734" cy="5541446"/>
          </a:xfrm>
        </p:spPr>
        <p:txBody>
          <a:bodyPr/>
          <a:lstStyle/>
          <a:p>
            <a:pPr algn="just"/>
            <a:r>
              <a:rPr lang="ru-RU" dirty="0">
                <a:solidFill>
                  <a:schemeClr val="bg2"/>
                </a:solidFill>
              </a:rPr>
              <a:t> Движение строевым шагом начинается по команде </a:t>
            </a:r>
            <a:r>
              <a:rPr lang="ru-RU" b="1" dirty="0">
                <a:solidFill>
                  <a:schemeClr val="bg2"/>
                </a:solidFill>
              </a:rPr>
              <a:t>«Строевым шагом – МАРШ» </a:t>
            </a:r>
            <a:r>
              <a:rPr lang="ru-RU" dirty="0">
                <a:solidFill>
                  <a:schemeClr val="bg2"/>
                </a:solidFill>
              </a:rPr>
              <a:t>(в движении </a:t>
            </a:r>
            <a:r>
              <a:rPr lang="ru-RU" b="1" dirty="0">
                <a:solidFill>
                  <a:schemeClr val="bg2"/>
                </a:solidFill>
              </a:rPr>
              <a:t>«Строевым – МАРШ»</a:t>
            </a:r>
            <a:r>
              <a:rPr lang="ru-RU" dirty="0">
                <a:solidFill>
                  <a:schemeClr val="bg2"/>
                </a:solidFill>
              </a:rPr>
              <a:t>), а движение походным шагом – по команде </a:t>
            </a:r>
            <a:r>
              <a:rPr lang="ru-RU" b="1" dirty="0">
                <a:solidFill>
                  <a:schemeClr val="bg2"/>
                </a:solidFill>
              </a:rPr>
              <a:t>«Шагом – МАРШ».</a:t>
            </a:r>
          </a:p>
          <a:p>
            <a:pPr algn="just"/>
            <a:r>
              <a:rPr lang="ru-RU" dirty="0">
                <a:solidFill>
                  <a:schemeClr val="bg2"/>
                </a:solidFill>
              </a:rPr>
              <a:t>      По предварительной команде подать корпус несколько вперед, перенести тяжесть его больше на правую ногу, сохраняя устойчивость. По исполнительной команде начать движение с левой ноги полным шагом.</a:t>
            </a:r>
          </a:p>
          <a:p>
            <a:pPr algn="just"/>
            <a:r>
              <a:rPr lang="ru-RU" dirty="0">
                <a:solidFill>
                  <a:schemeClr val="bg2"/>
                </a:solidFill>
              </a:rPr>
              <a:t>      При движении строевым шагом ногу с оттянутым вперед носком выносить на высоту 15 – 20 см. от земли и ставить ее твердо на всю ступню. Руками, начиная от плеча, производить движения около тела: вперед – сгибая их в локтях так, чтобы кисти поднимались выше пряжки пояса на ширину ладони и на расстоянии ладони от тела, а локоть находился на уровне кисти руки; назад – до отказа в плечевом суставе. Пальцы рук полусогнуты, голову держать прямо, смотреть перед собой.</a:t>
            </a:r>
          </a:p>
          <a:p>
            <a:pPr algn="just"/>
            <a:r>
              <a:rPr lang="ru-RU" dirty="0">
                <a:solidFill>
                  <a:schemeClr val="bg2"/>
                </a:solidFill>
              </a:rPr>
              <a:t>      При движении походным шагом ногу выносить свободно, не оттягивая носок, и ставить ее на землю, как при обычной ходьбе; руками производить свободное движение около тела.</a:t>
            </a:r>
          </a:p>
          <a:p>
            <a:pPr algn="just"/>
            <a:r>
              <a:rPr lang="ru-RU" dirty="0">
                <a:solidFill>
                  <a:schemeClr val="bg2"/>
                </a:solidFill>
              </a:rPr>
              <a:t>      При движении походным шагом по команде </a:t>
            </a:r>
            <a:r>
              <a:rPr lang="ru-RU" b="1" dirty="0">
                <a:solidFill>
                  <a:schemeClr val="bg2"/>
                </a:solidFill>
              </a:rPr>
              <a:t>«СМИРНО»</a:t>
            </a:r>
            <a:r>
              <a:rPr lang="ru-RU" dirty="0">
                <a:solidFill>
                  <a:schemeClr val="bg2"/>
                </a:solidFill>
              </a:rPr>
              <a:t> перейти на строевой шаг. При движении строевым шагом по команде </a:t>
            </a:r>
            <a:r>
              <a:rPr lang="ru-RU" b="1" dirty="0">
                <a:solidFill>
                  <a:schemeClr val="bg2"/>
                </a:solidFill>
              </a:rPr>
              <a:t>«ВОЛЬНО» </a:t>
            </a:r>
            <a:r>
              <a:rPr lang="ru-RU" dirty="0">
                <a:solidFill>
                  <a:schemeClr val="bg2"/>
                </a:solidFill>
              </a:rPr>
              <a:t>идти походным шагом.</a:t>
            </a:r>
          </a:p>
          <a:p>
            <a:pPr algn="just"/>
            <a:r>
              <a:rPr lang="ru-RU" dirty="0">
                <a:solidFill>
                  <a:schemeClr val="bg2"/>
                </a:solidFill>
              </a:rPr>
              <a:t>      Движение бегом начинается по команде </a:t>
            </a:r>
            <a:r>
              <a:rPr lang="ru-RU" b="1" dirty="0">
                <a:solidFill>
                  <a:schemeClr val="bg2"/>
                </a:solidFill>
              </a:rPr>
              <a:t>«Бегом – МАРШ».</a:t>
            </a:r>
          </a:p>
          <a:p>
            <a:pPr algn="just"/>
            <a:r>
              <a:rPr lang="ru-RU" b="1" dirty="0">
                <a:solidFill>
                  <a:schemeClr val="bg2"/>
                </a:solidFill>
              </a:rPr>
              <a:t>      </a:t>
            </a:r>
            <a:r>
              <a:rPr lang="ru-RU" dirty="0">
                <a:solidFill>
                  <a:schemeClr val="bg2"/>
                </a:solidFill>
              </a:rPr>
              <a:t>Для перехода с бега на шаг подается команда </a:t>
            </a:r>
            <a:r>
              <a:rPr lang="ru-RU" b="1" dirty="0">
                <a:solidFill>
                  <a:schemeClr val="bg2"/>
                </a:solidFill>
              </a:rPr>
              <a:t>«Шагом – МАРШ»</a:t>
            </a:r>
            <a:endParaRPr lang="ru-RU" dirty="0">
              <a:solidFill>
                <a:schemeClr val="bg2"/>
              </a:solidFill>
            </a:endParaRPr>
          </a:p>
        </p:txBody>
      </p:sp>
      <p:pic>
        <p:nvPicPr>
          <p:cNvPr id="4" name="Рисунок 3"/>
          <p:cNvPicPr>
            <a:picLocks noGrp="1" noChangeAspect="1"/>
          </p:cNvPicPr>
          <p:nvPr>
            <p:ph type="pic" sz="quarter" idx="35"/>
          </p:nvPr>
        </p:nvPicPr>
        <p:blipFill>
          <a:blip r:embed="rId2">
            <a:extLst>
              <a:ext uri="{28A0092B-C50C-407E-A947-70E740481C1C}">
                <a14:useLocalDpi xmlns:a14="http://schemas.microsoft.com/office/drawing/2010/main" val="0"/>
              </a:ext>
            </a:extLst>
          </a:blip>
          <a:srcRect t="4598" b="4598"/>
          <a:stretch>
            <a:fillRect/>
          </a:stretch>
        </p:blipFill>
        <p:spPr>
          <a:xfrm>
            <a:off x="8647113" y="1304152"/>
            <a:ext cx="3544887" cy="4778375"/>
          </a:xfrm>
        </p:spPr>
      </p:pic>
    </p:spTree>
    <p:extLst>
      <p:ext uri="{BB962C8B-B14F-4D97-AF65-F5344CB8AC3E}">
        <p14:creationId xmlns:p14="http://schemas.microsoft.com/office/powerpoint/2010/main" val="136493265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для шаблона">
      <a:dk1>
        <a:sysClr val="windowText" lastClr="000000"/>
      </a:dk1>
      <a:lt1>
        <a:sysClr val="window" lastClr="FFFFFF"/>
      </a:lt1>
      <a:dk2>
        <a:srgbClr val="153660"/>
      </a:dk2>
      <a:lt2>
        <a:srgbClr val="FFFFFF"/>
      </a:lt2>
      <a:accent1>
        <a:srgbClr val="7DDBFD"/>
      </a:accent1>
      <a:accent2>
        <a:srgbClr val="07101C"/>
      </a:accent2>
      <a:accent3>
        <a:srgbClr val="FFFFFF"/>
      </a:accent3>
      <a:accent4>
        <a:srgbClr val="FFC000"/>
      </a:accent4>
      <a:accent5>
        <a:srgbClr val="153660"/>
      </a:accent5>
      <a:accent6>
        <a:srgbClr val="7DDBFD"/>
      </a:accent6>
      <a:hlink>
        <a:srgbClr val="7DDBFD"/>
      </a:hlink>
      <a:folHlink>
        <a:srgbClr val="FFC000"/>
      </a:folHlink>
    </a:clrScheme>
    <a:fontScheme name="Другая 2">
      <a:majorFont>
        <a:latin typeface="Play bold"/>
        <a:ea typeface=""/>
        <a:cs typeface=""/>
      </a:majorFont>
      <a:minorFont>
        <a:latin typeface="Poppi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10939</TotalTime>
  <Words>1659</Words>
  <Application>Microsoft Office PowerPoint</Application>
  <PresentationFormat>Широкоэкранный</PresentationFormat>
  <Paragraphs>123</Paragraphs>
  <Slides>15</Slides>
  <Notes>0</Notes>
  <HiddenSlides>0</HiddenSlides>
  <MMClips>0</MMClips>
  <ScaleCrop>false</ScaleCrop>
  <HeadingPairs>
    <vt:vector size="6" baseType="variant">
      <vt:variant>
        <vt:lpstr>Использованные шрифты</vt:lpstr>
      </vt:variant>
      <vt:variant>
        <vt:i4>13</vt:i4>
      </vt:variant>
      <vt:variant>
        <vt:lpstr>Тема</vt:lpstr>
      </vt:variant>
      <vt:variant>
        <vt:i4>1</vt:i4>
      </vt:variant>
      <vt:variant>
        <vt:lpstr>Заголовки слайдов</vt:lpstr>
      </vt:variant>
      <vt:variant>
        <vt:i4>15</vt:i4>
      </vt:variant>
    </vt:vector>
  </HeadingPairs>
  <TitlesOfParts>
    <vt:vector size="29" baseType="lpstr">
      <vt:lpstr>Calibri</vt:lpstr>
      <vt:lpstr>Poppins</vt:lpstr>
      <vt:lpstr>Arial</vt:lpstr>
      <vt:lpstr>robotoregular</vt:lpstr>
      <vt:lpstr>Roboto Condensed</vt:lpstr>
      <vt:lpstr>Poppins Light</vt:lpstr>
      <vt:lpstr>Times New Roman</vt:lpstr>
      <vt:lpstr>Mulish</vt:lpstr>
      <vt:lpstr>Mulish BOLD</vt:lpstr>
      <vt:lpstr>VTB Group Cond Book</vt:lpstr>
      <vt:lpstr>Oswald Light</vt:lpstr>
      <vt:lpstr>Play bold</vt:lpstr>
      <vt:lpstr>Poppins SemiBold</vt:lpstr>
      <vt:lpstr>Тема Office</vt:lpstr>
      <vt:lpstr>Тема урока</vt:lpstr>
      <vt:lpstr>Задачи урока</vt:lpstr>
      <vt:lpstr>Строевая стойка</vt:lpstr>
      <vt:lpstr>команда «ВОЛЬНО» </vt:lpstr>
      <vt:lpstr>Команда «ЗАПРАВИТЬСЯ»</vt:lpstr>
      <vt:lpstr>Команда «Головные уборы (головной убор) - СНЯТЬ»</vt:lpstr>
      <vt:lpstr>Повороты на месте </vt:lpstr>
      <vt:lpstr>Движение</vt:lpstr>
      <vt:lpstr>Движение</vt:lpstr>
      <vt:lpstr>Движение</vt:lpstr>
      <vt:lpstr>Повороты в движении</vt:lpstr>
      <vt:lpstr>Вопросы для самостоятельного изучения</vt:lpstr>
      <vt:lpstr>Практические задания</vt:lpstr>
      <vt:lpstr>Контрольное задание</vt:lpstr>
      <vt:lpstr>Контрольное задание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NINJA</dc:title>
  <dc:creator>3622</dc:creator>
  <cp:lastModifiedBy>Lenovo</cp:lastModifiedBy>
  <cp:revision>32</cp:revision>
  <dcterms:created xsi:type="dcterms:W3CDTF">2024-01-25T10:25:27Z</dcterms:created>
  <dcterms:modified xsi:type="dcterms:W3CDTF">2026-02-15T13:27:32Z</dcterms:modified>
</cp:coreProperties>
</file>