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56"/>
  </p:notesMasterIdLst>
  <p:sldIdLst>
    <p:sldId id="256" r:id="rId2"/>
    <p:sldId id="257" r:id="rId3"/>
    <p:sldId id="258" r:id="rId4"/>
    <p:sldId id="261" r:id="rId5"/>
    <p:sldId id="260" r:id="rId6"/>
    <p:sldId id="263" r:id="rId7"/>
    <p:sldId id="262" r:id="rId8"/>
    <p:sldId id="259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308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07" r:id="rId54"/>
    <p:sldId id="309" r:id="rId5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32" autoAdjust="0"/>
    <p:restoredTop sz="94660"/>
  </p:normalViewPr>
  <p:slideViewPr>
    <p:cSldViewPr>
      <p:cViewPr varScale="1">
        <p:scale>
          <a:sx n="69" d="100"/>
          <a:sy n="69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345E10-FE70-4498-B5D8-BD756A5D6C30}" type="datetimeFigureOut">
              <a:rPr lang="ru-RU" smtClean="0"/>
              <a:t>02.12.2013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83D90A-2C1D-487A-9940-067A38DD2A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0972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83D90A-2C1D-487A-9940-067A38DD2A5E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30838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83D90A-2C1D-487A-9940-067A38DD2A5E}" type="slidenum">
              <a:rPr lang="ru-RU" smtClean="0"/>
              <a:t>42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1084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02.12.2013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02.12.2013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02.12.2013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02.12.2013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9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2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59570" y="404664"/>
            <a:ext cx="66967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Викторина по </a:t>
            </a:r>
            <a:r>
              <a:rPr lang="ru-RU" sz="4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сказкам</a:t>
            </a:r>
          </a:p>
          <a:p>
            <a:pPr algn="ctr"/>
            <a:r>
              <a:rPr lang="ru-RU" sz="4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дедушки Корнея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3086" y="2226061"/>
            <a:ext cx="2232025" cy="2974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362039" y="5373216"/>
            <a:ext cx="35885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Корней Иванович Чуковский</a:t>
            </a:r>
          </a:p>
          <a:p>
            <a:r>
              <a:rPr lang="ru-RU" b="1" dirty="0"/>
              <a:t>(31 марта 1882 - 28 октября 1969)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84742" y="2420888"/>
            <a:ext cx="376708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Нам жалко дедушку Корнея:</a:t>
            </a:r>
          </a:p>
          <a:p>
            <a:r>
              <a:rPr lang="ru-RU" dirty="0"/>
              <a:t>В сравненье с нами он отстал:</a:t>
            </a:r>
          </a:p>
          <a:p>
            <a:r>
              <a:rPr lang="ru-RU" dirty="0"/>
              <a:t>Поскольку в детстве "</a:t>
            </a:r>
            <a:r>
              <a:rPr lang="ru-RU" dirty="0" err="1"/>
              <a:t>Бармалея</a:t>
            </a:r>
            <a:r>
              <a:rPr lang="ru-RU" dirty="0"/>
              <a:t>"</a:t>
            </a:r>
          </a:p>
          <a:p>
            <a:r>
              <a:rPr lang="ru-RU" dirty="0"/>
              <a:t>И "Крокодила" не читал,</a:t>
            </a:r>
          </a:p>
          <a:p>
            <a:r>
              <a:rPr lang="ru-RU" dirty="0"/>
              <a:t>Не восхищался "Телефоном"</a:t>
            </a:r>
          </a:p>
          <a:p>
            <a:r>
              <a:rPr lang="ru-RU" dirty="0"/>
              <a:t>И в "</a:t>
            </a:r>
            <a:r>
              <a:rPr lang="ru-RU" dirty="0" err="1"/>
              <a:t>Тараканище</a:t>
            </a:r>
            <a:r>
              <a:rPr lang="ru-RU" dirty="0"/>
              <a:t>" не вник.</a:t>
            </a:r>
          </a:p>
          <a:p>
            <a:r>
              <a:rPr lang="ru-RU" dirty="0"/>
              <a:t>Как вырос он таким учёным,</a:t>
            </a:r>
          </a:p>
          <a:p>
            <a:r>
              <a:rPr lang="ru-RU" dirty="0"/>
              <a:t>Не зная самых главных книг?</a:t>
            </a:r>
          </a:p>
          <a:p>
            <a:r>
              <a:rPr lang="ru-RU" dirty="0"/>
              <a:t>                                   В.Д. Берестов</a:t>
            </a:r>
          </a:p>
        </p:txBody>
      </p:sp>
    </p:spTree>
    <p:extLst>
      <p:ext uri="{BB962C8B-B14F-4D97-AF65-F5344CB8AC3E}">
        <p14:creationId xmlns:p14="http://schemas.microsoft.com/office/powerpoint/2010/main" val="29149299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476672"/>
            <a:ext cx="8784976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 ВОПРОС</a:t>
            </a:r>
            <a:r>
              <a:rPr lang="ru-RU" sz="6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endParaRPr lang="ru-RU" sz="3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Мама по саду пойдет мама с дерева сорвет</a:t>
            </a:r>
          </a:p>
          <a:p>
            <a:pPr algn="ctr"/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Туфельки сапожки новые …. 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938914"/>
            <a:ext cx="3024336" cy="2420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789040"/>
            <a:ext cx="2129911" cy="29072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2924216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9024" y="548680"/>
            <a:ext cx="8784976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8 ВОПРОС</a:t>
            </a:r>
            <a:r>
              <a:rPr lang="ru-RU" sz="6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endParaRPr lang="ru-RU" sz="36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6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Нет – нет! Соловей.  Не поёт для свиней </a:t>
            </a:r>
          </a:p>
          <a:p>
            <a:pPr algn="ctr"/>
            <a:r>
              <a:rPr lang="ru-RU" sz="36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Позовите-ка лучше……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151" y="4149080"/>
            <a:ext cx="2133600" cy="1822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4149080"/>
            <a:ext cx="1908175" cy="153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3859361"/>
            <a:ext cx="1914525" cy="2401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78313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1988840"/>
            <a:ext cx="869304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i="1" dirty="0"/>
              <a:t> </a:t>
            </a:r>
            <a:r>
              <a:rPr lang="ru-RU" sz="7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КОНКУРС</a:t>
            </a:r>
          </a:p>
          <a:p>
            <a:pPr algn="ctr"/>
            <a:r>
              <a:rPr lang="ru-RU" sz="7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СОБЕРИ СКАЗКУ</a:t>
            </a:r>
          </a:p>
        </p:txBody>
      </p:sp>
    </p:spTree>
    <p:extLst>
      <p:ext uri="{BB962C8B-B14F-4D97-AF65-F5344CB8AC3E}">
        <p14:creationId xmlns:p14="http://schemas.microsoft.com/office/powerpoint/2010/main" val="334165249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45945" y="620688"/>
            <a:ext cx="83529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Гости не скучайте с нами поиграйте.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6360" y="3068960"/>
            <a:ext cx="4333875" cy="3328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9933419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692696"/>
            <a:ext cx="842493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dirty="0"/>
              <a:t>	</a:t>
            </a:r>
            <a:r>
              <a:rPr lang="ru-RU" sz="5400" b="1" i="1" dirty="0" smtClean="0"/>
              <a:t>1. Кто </a:t>
            </a:r>
            <a:r>
              <a:rPr lang="ru-RU" sz="5400" b="1" i="1" dirty="0"/>
              <a:t>помог доктору Айболиту добраться до Африки? 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996952"/>
            <a:ext cx="2593380" cy="21441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1381" y="4221088"/>
            <a:ext cx="2713245" cy="2300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5251" y="2533084"/>
            <a:ext cx="2485221" cy="3376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612749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57201" y="476672"/>
            <a:ext cx="8686799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	</a:t>
            </a:r>
            <a:r>
              <a:rPr lang="ru-RU" sz="6600" b="1" i="1" dirty="0" smtClean="0"/>
              <a:t>2. Какая </a:t>
            </a:r>
            <a:r>
              <a:rPr lang="ru-RU" sz="6600" b="1" i="1" dirty="0"/>
              <a:t>вещь убежала от мальчика-грязнули первой? </a:t>
            </a: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072" y="4056663"/>
            <a:ext cx="3650880" cy="2321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3933056"/>
            <a:ext cx="3465438" cy="2627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4512640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58966" y="548680"/>
            <a:ext cx="828092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i="1" dirty="0" smtClean="0"/>
              <a:t>3. Куда </a:t>
            </a:r>
            <a:r>
              <a:rPr lang="ru-RU" sz="6000" b="1" i="1" dirty="0"/>
              <a:t>спрятались тараканы, испугавшись злодея Паука? 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3162" y="3411002"/>
            <a:ext cx="5744149" cy="3236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385223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9374" y="692696"/>
            <a:ext cx="828092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i="1" dirty="0" smtClean="0"/>
              <a:t>4. Кто </a:t>
            </a:r>
            <a:r>
              <a:rPr lang="ru-RU" sz="5400" b="1" i="1" dirty="0"/>
              <a:t>сообщил , что бегемот провалился в болото?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3726" y="3256168"/>
            <a:ext cx="4472215" cy="31033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30127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1432" y="908720"/>
            <a:ext cx="864096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i="1" dirty="0" smtClean="0"/>
              <a:t>5. Чем </a:t>
            </a:r>
            <a:r>
              <a:rPr lang="ru-RU" sz="5400" b="1" i="1" dirty="0"/>
              <a:t>тушили пожар в сказке "Путаница"?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766" y="2749234"/>
            <a:ext cx="1728192" cy="2238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8937" y="4725144"/>
            <a:ext cx="2520280" cy="1465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3847" y="2924943"/>
            <a:ext cx="2074377" cy="206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3692" y="4592009"/>
            <a:ext cx="2298700" cy="173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7796389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836712"/>
            <a:ext cx="864096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i="1" dirty="0" smtClean="0"/>
              <a:t>6. За </a:t>
            </a:r>
            <a:r>
              <a:rPr lang="ru-RU" sz="6000" b="1" i="1" dirty="0"/>
              <a:t>кем бежал чайник в "</a:t>
            </a:r>
            <a:r>
              <a:rPr lang="ru-RU" sz="6000" b="1" i="1" dirty="0" err="1"/>
              <a:t>Федорином</a:t>
            </a:r>
            <a:r>
              <a:rPr lang="ru-RU" sz="6000" b="1" i="1" dirty="0"/>
              <a:t> горе?"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4643" y="2786063"/>
            <a:ext cx="3291533" cy="39250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6993770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19672" y="509999"/>
            <a:ext cx="59046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КОНКУРС</a:t>
            </a:r>
          </a:p>
          <a:p>
            <a:pPr algn="ctr"/>
            <a:r>
              <a:rPr lang="ru-RU" sz="4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ПРИВЕТСТВИЕ</a:t>
            </a:r>
            <a:endParaRPr lang="ru-RU" sz="4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420888"/>
            <a:ext cx="5910352" cy="3838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7111633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77207" y="404664"/>
            <a:ext cx="864096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i="1" dirty="0" smtClean="0"/>
              <a:t>7. Кто </a:t>
            </a:r>
            <a:r>
              <a:rPr lang="ru-RU" sz="5400" b="1" i="1" dirty="0"/>
              <a:t>пристыдил Медведя в сказке "Краденое солнце" и отправил его сражаться с Крокодилом?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0693" y="3820984"/>
            <a:ext cx="2693987" cy="2384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876289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548680"/>
            <a:ext cx="856895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i="1" dirty="0" smtClean="0"/>
              <a:t>8.  С </a:t>
            </a:r>
            <a:r>
              <a:rPr lang="ru-RU" sz="6000" b="1" i="1" dirty="0"/>
              <a:t>кем играли в чехарду Танечка и Ванечка в Африке? 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284984"/>
            <a:ext cx="3718828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912838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692696"/>
            <a:ext cx="871296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i="1" dirty="0"/>
              <a:t>9</a:t>
            </a:r>
            <a:r>
              <a:rPr lang="ru-RU" sz="6000" b="1" i="1" dirty="0" smtClean="0"/>
              <a:t>. Что </a:t>
            </a:r>
            <a:r>
              <a:rPr lang="ru-RU" sz="6000" b="1" i="1" dirty="0"/>
              <a:t>привёз Крокодил своим детям из далёкой России? 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1740" y="3555018"/>
            <a:ext cx="4903732" cy="3117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296230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9552" y="548680"/>
            <a:ext cx="80648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i="1" dirty="0"/>
              <a:t>КОНКУРС</a:t>
            </a:r>
          </a:p>
          <a:p>
            <a:pPr algn="ctr"/>
            <a:r>
              <a:rPr lang="ru-RU" sz="7200" b="1" i="1" dirty="0"/>
              <a:t>   СОБЕРИ СКАЗКУ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540" y="2885635"/>
            <a:ext cx="2343696" cy="35411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068960"/>
            <a:ext cx="3384376" cy="3275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4098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548680"/>
            <a:ext cx="892899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b="1" i="1" dirty="0"/>
              <a:t>4 КОНКУРС</a:t>
            </a:r>
          </a:p>
          <a:p>
            <a:pPr algn="ctr"/>
            <a:r>
              <a:rPr lang="ru-RU" sz="8000" b="1" i="1" dirty="0"/>
              <a:t>«КТО ЭТО </a:t>
            </a:r>
            <a:r>
              <a:rPr lang="ru-RU" sz="8000" b="1" i="1" dirty="0" smtClean="0"/>
              <a:t>СКАЗАЛ?»</a:t>
            </a:r>
            <a:endParaRPr lang="ru-RU" sz="8000" b="1" i="1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381" y="2924943"/>
            <a:ext cx="2006089" cy="24582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7198" y="4118431"/>
            <a:ext cx="1522753" cy="2529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206" y="3103225"/>
            <a:ext cx="1728986" cy="24598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033505"/>
            <a:ext cx="1800200" cy="26992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0431761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5377" y="116632"/>
            <a:ext cx="8712968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800" b="1" i="1" dirty="0" smtClean="0"/>
              <a:t>1</a:t>
            </a:r>
            <a:r>
              <a:rPr lang="ru-RU" sz="8000" b="1" i="1" dirty="0" smtClean="0"/>
              <a:t> ВОПРОС</a:t>
            </a:r>
          </a:p>
          <a:p>
            <a:pPr algn="ctr"/>
            <a:endParaRPr lang="ru-RU" sz="8000" b="1" i="1" dirty="0" smtClean="0"/>
          </a:p>
          <a:p>
            <a:pPr algn="ctr"/>
            <a:r>
              <a:rPr lang="ru-RU" sz="4000" b="1" i="1" dirty="0" smtClean="0">
                <a:solidFill>
                  <a:srgbClr val="FF0000"/>
                </a:solidFill>
              </a:rPr>
              <a:t>не </a:t>
            </a:r>
            <a:r>
              <a:rPr lang="ru-RU" sz="4000" b="1" i="1" dirty="0">
                <a:solidFill>
                  <a:srgbClr val="FF0000"/>
                </a:solidFill>
              </a:rPr>
              <a:t>кричи и не рычи мы и сами усачи</a:t>
            </a:r>
          </a:p>
          <a:p>
            <a:pPr algn="ctr"/>
            <a:r>
              <a:rPr lang="ru-RU" sz="4000" b="1" i="1" dirty="0">
                <a:solidFill>
                  <a:srgbClr val="FF0000"/>
                </a:solidFill>
              </a:rPr>
              <a:t>можем мы и сами шевелить усами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025394"/>
            <a:ext cx="2603500" cy="2322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1813" y="3985706"/>
            <a:ext cx="2079625" cy="2401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2471341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116632"/>
            <a:ext cx="864096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b="1" i="1" dirty="0" smtClean="0"/>
              <a:t>2 ВОПРОС</a:t>
            </a:r>
          </a:p>
          <a:p>
            <a:pPr algn="ctr"/>
            <a:r>
              <a:rPr lang="ru-RU" sz="4800" b="1" i="1" dirty="0" smtClean="0"/>
              <a:t> </a:t>
            </a:r>
            <a:r>
              <a:rPr lang="ru-RU" sz="4800" b="1" i="1" dirty="0"/>
              <a:t>Надоело нам мяукать,</a:t>
            </a:r>
          </a:p>
          <a:p>
            <a:pPr algn="ctr"/>
            <a:r>
              <a:rPr lang="ru-RU" sz="4800" b="1" i="1" dirty="0"/>
              <a:t>              мы хотим,</a:t>
            </a:r>
          </a:p>
          <a:p>
            <a:pPr algn="ctr"/>
            <a:r>
              <a:rPr lang="ru-RU" sz="4800" b="1" i="1" dirty="0"/>
              <a:t>     как поросята хрюкать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4149080"/>
            <a:ext cx="2487613" cy="250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8666" y="4149080"/>
            <a:ext cx="2246958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93474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188640"/>
            <a:ext cx="8568952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i="1" dirty="0"/>
              <a:t> </a:t>
            </a:r>
            <a:r>
              <a:rPr lang="ru-RU" sz="7200" b="1" i="1" dirty="0"/>
              <a:t>3  </a:t>
            </a:r>
            <a:r>
              <a:rPr lang="ru-RU" sz="7200" b="1" i="1" dirty="0" smtClean="0"/>
              <a:t>ВОПРОС</a:t>
            </a:r>
          </a:p>
          <a:p>
            <a:pPr algn="ctr"/>
            <a:r>
              <a:rPr lang="ru-RU" sz="4400" b="1" i="1" dirty="0" smtClean="0">
                <a:solidFill>
                  <a:srgbClr val="FF0000"/>
                </a:solidFill>
              </a:rPr>
              <a:t>Если </a:t>
            </a:r>
            <a:r>
              <a:rPr lang="ru-RU" sz="4400" b="1" i="1" dirty="0">
                <a:solidFill>
                  <a:srgbClr val="FF0000"/>
                </a:solidFill>
              </a:rPr>
              <a:t>топну я ногою, позову своих солдат. </a:t>
            </a:r>
          </a:p>
          <a:p>
            <a:pPr algn="ctr"/>
            <a:r>
              <a:rPr lang="ru-RU" sz="4400" b="1" i="1" dirty="0">
                <a:solidFill>
                  <a:srgbClr val="FF0000"/>
                </a:solidFill>
              </a:rPr>
              <a:t> В эту комнату толпою умывальники влетят.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99" y="4097402"/>
            <a:ext cx="2554391" cy="2786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1" y="4172143"/>
            <a:ext cx="2555015" cy="2546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9850275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548680"/>
            <a:ext cx="871296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600" b="1" i="1" dirty="0"/>
              <a:t>4  ВОПРОС</a:t>
            </a:r>
          </a:p>
          <a:p>
            <a:pPr algn="ctr"/>
            <a:r>
              <a:rPr lang="ru-RU" sz="3600" b="1" i="1" dirty="0"/>
              <a:t>Дорогие гости помогите паука злодея зарубите.</a:t>
            </a:r>
          </a:p>
          <a:p>
            <a:pPr algn="ctr"/>
            <a:r>
              <a:rPr lang="ru-RU" sz="3600" b="1" i="1" dirty="0"/>
              <a:t>И кормила я вас. И поила я вас.</a:t>
            </a:r>
          </a:p>
          <a:p>
            <a:pPr algn="ctr"/>
            <a:r>
              <a:rPr lang="ru-RU" sz="3600" b="1" i="1" dirty="0"/>
              <a:t> Не покиньте меня в мой последний час.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717032"/>
            <a:ext cx="2529591" cy="2994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872667"/>
            <a:ext cx="2520280" cy="27489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111617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03857" y="620688"/>
            <a:ext cx="8712968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600" dirty="0"/>
              <a:t>5 ВОПРОС</a:t>
            </a:r>
          </a:p>
          <a:p>
            <a:pPr algn="ctr"/>
            <a:endParaRPr lang="ru-RU" dirty="0"/>
          </a:p>
          <a:p>
            <a:pPr algn="ctr"/>
            <a:r>
              <a:rPr lang="ru-RU" sz="3600" b="1" i="1" dirty="0">
                <a:solidFill>
                  <a:srgbClr val="FF0000"/>
                </a:solidFill>
              </a:rPr>
              <a:t>Ой, вы бедные сиротки мои, утюги и сковородки мои, </a:t>
            </a:r>
          </a:p>
          <a:p>
            <a:pPr algn="ctr"/>
            <a:r>
              <a:rPr lang="ru-RU" sz="3600" b="1" i="1" dirty="0">
                <a:solidFill>
                  <a:srgbClr val="FF0000"/>
                </a:solidFill>
              </a:rPr>
              <a:t>вы пойдите ка не мытые домой, я водою вас умою ключевой. 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4221674"/>
            <a:ext cx="2004845" cy="24289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197832"/>
            <a:ext cx="2304256" cy="2350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7064673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75656" y="443283"/>
            <a:ext cx="655272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КОНКУРС</a:t>
            </a:r>
          </a:p>
          <a:p>
            <a:pPr algn="ctr"/>
            <a:r>
              <a:rPr lang="ru-RU" sz="4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«ВСПОМНИ СКАЗКИ»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0253" y="1988840"/>
            <a:ext cx="6274060" cy="4374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981151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7504" y="404664"/>
            <a:ext cx="8856984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600" b="1" i="1" dirty="0"/>
              <a:t>6 ВОПРОС</a:t>
            </a:r>
          </a:p>
          <a:p>
            <a:pPr algn="ctr"/>
            <a:endParaRPr lang="ru-RU" sz="5400" b="1" i="1" dirty="0"/>
          </a:p>
          <a:p>
            <a:pPr algn="ctr"/>
            <a:r>
              <a:rPr lang="ru-RU" sz="5400" b="1" i="1" dirty="0"/>
              <a:t>        Если только захочу,</a:t>
            </a:r>
          </a:p>
          <a:p>
            <a:pPr algn="ctr"/>
            <a:r>
              <a:rPr lang="ru-RU" sz="5400" b="1" i="1" dirty="0"/>
              <a:t>          и луну я проглочу.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4001102"/>
            <a:ext cx="2335213" cy="2236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2147" y="4065711"/>
            <a:ext cx="1938337" cy="220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6053827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3568" y="260648"/>
            <a:ext cx="7974632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600" b="1" i="1" dirty="0"/>
              <a:t>7 ВОПРОС</a:t>
            </a:r>
          </a:p>
          <a:p>
            <a:pPr algn="ctr"/>
            <a:endParaRPr lang="ru-RU" sz="4400" b="1" i="1" dirty="0"/>
          </a:p>
          <a:p>
            <a:pPr algn="ctr"/>
            <a:r>
              <a:rPr lang="ru-RU" sz="4400" b="1" i="1" dirty="0">
                <a:solidFill>
                  <a:srgbClr val="FF0000"/>
                </a:solidFill>
              </a:rPr>
              <a:t>Милый, милый </a:t>
            </a:r>
            <a:r>
              <a:rPr lang="ru-RU" sz="4400" b="1" i="1" dirty="0" err="1" smtClean="0">
                <a:solidFill>
                  <a:srgbClr val="FF0000"/>
                </a:solidFill>
              </a:rPr>
              <a:t>Бормолей</a:t>
            </a:r>
            <a:endParaRPr lang="ru-RU" sz="4400" b="1" i="1" dirty="0">
              <a:solidFill>
                <a:srgbClr val="FF0000"/>
              </a:solidFill>
            </a:endParaRPr>
          </a:p>
          <a:p>
            <a:pPr algn="ctr"/>
            <a:r>
              <a:rPr lang="ru-RU" sz="4400" b="1" i="1" dirty="0">
                <a:solidFill>
                  <a:srgbClr val="FF0000"/>
                </a:solidFill>
              </a:rPr>
              <a:t>смилуйся над нами. </a:t>
            </a:r>
          </a:p>
          <a:p>
            <a:pPr algn="ctr"/>
            <a:r>
              <a:rPr lang="ru-RU" sz="4400" b="1" i="1" dirty="0">
                <a:solidFill>
                  <a:srgbClr val="FF0000"/>
                </a:solidFill>
              </a:rPr>
              <a:t>Отпусти нас поскорей к нашей милой маме. 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549355"/>
            <a:ext cx="2073275" cy="2084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1" y="4516144"/>
            <a:ext cx="1656184" cy="22143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7211779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404664"/>
            <a:ext cx="8352928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600" b="1" i="1" dirty="0"/>
              <a:t>8 </a:t>
            </a:r>
            <a:r>
              <a:rPr lang="ru-RU" sz="6600" b="1" i="1" dirty="0" smtClean="0"/>
              <a:t>ВОПРОС</a:t>
            </a:r>
          </a:p>
          <a:p>
            <a:pPr algn="ctr"/>
            <a:endParaRPr lang="ru-RU" sz="3600" b="1" i="1" dirty="0"/>
          </a:p>
          <a:p>
            <a:pPr algn="ctr"/>
            <a:r>
              <a:rPr lang="ru-RU" sz="3600" b="1" i="1" dirty="0"/>
              <a:t> Расти туфелька моя , расти маленькая</a:t>
            </a:r>
          </a:p>
          <a:p>
            <a:pPr algn="ctr"/>
            <a:r>
              <a:rPr lang="ru-RU" sz="3600" b="1" i="1" dirty="0"/>
              <a:t>          Уж как туфельку мою</a:t>
            </a:r>
          </a:p>
          <a:p>
            <a:pPr algn="ctr"/>
            <a:r>
              <a:rPr lang="ru-RU" sz="3600" b="1" i="1" dirty="0"/>
              <a:t>               Я водичкою полью. </a:t>
            </a:r>
          </a:p>
          <a:p>
            <a:pPr algn="ctr"/>
            <a:r>
              <a:rPr lang="ru-RU" sz="3600" b="1" i="1" dirty="0"/>
              <a:t> И вырастет дерево чудесное дерево.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4308189"/>
            <a:ext cx="2664296" cy="2307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303074"/>
            <a:ext cx="2055986" cy="22972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7035659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404664"/>
            <a:ext cx="8568952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9600" dirty="0"/>
              <a:t> 5 КОНКУР </a:t>
            </a:r>
            <a:endParaRPr lang="ru-RU" sz="9600" dirty="0" smtClean="0"/>
          </a:p>
          <a:p>
            <a:pPr algn="ctr"/>
            <a:r>
              <a:rPr lang="ru-RU" sz="9600" dirty="0" smtClean="0"/>
              <a:t>          </a:t>
            </a:r>
            <a:endParaRPr lang="ru-RU" sz="9600" dirty="0"/>
          </a:p>
          <a:p>
            <a:pPr algn="ctr"/>
            <a:r>
              <a:rPr lang="ru-RU" sz="5400" dirty="0"/>
              <a:t>     </a:t>
            </a:r>
            <a:r>
              <a:rPr lang="ru-RU" sz="5400" b="1" i="1" dirty="0"/>
              <a:t>«ПОТЕРЯННЫЕ ВЕЩИ».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214971"/>
            <a:ext cx="2909075" cy="23837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133997"/>
            <a:ext cx="2088320" cy="25456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0244375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9552" y="404664"/>
            <a:ext cx="799288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b="1" i="1" dirty="0"/>
              <a:t>1 Мой Додыр 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36912"/>
            <a:ext cx="4375993" cy="3585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619222"/>
            <a:ext cx="1816100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0515" y="3018877"/>
            <a:ext cx="1431925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8082" y="4429763"/>
            <a:ext cx="1652066" cy="16520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0515" y="5157192"/>
            <a:ext cx="1901825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281854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3568" y="260648"/>
            <a:ext cx="806489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b="1" i="1" dirty="0">
                <a:solidFill>
                  <a:srgbClr val="FF0000"/>
                </a:solidFill>
              </a:rPr>
              <a:t>2 </a:t>
            </a:r>
            <a:r>
              <a:rPr lang="ru-RU" sz="8000" b="1" i="1" dirty="0" err="1">
                <a:solidFill>
                  <a:srgbClr val="FF0000"/>
                </a:solidFill>
              </a:rPr>
              <a:t>Федорино</a:t>
            </a:r>
            <a:r>
              <a:rPr lang="ru-RU" sz="8000" b="1" i="1" dirty="0">
                <a:solidFill>
                  <a:srgbClr val="FF0000"/>
                </a:solidFill>
              </a:rPr>
              <a:t> горе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204864"/>
            <a:ext cx="3517925" cy="4288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2432975"/>
            <a:ext cx="1800200" cy="1355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5192" y="4562191"/>
            <a:ext cx="2393032" cy="2187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1334" y="3184990"/>
            <a:ext cx="1897645" cy="1396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4786728"/>
            <a:ext cx="1910156" cy="1738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833331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3899" y="476672"/>
            <a:ext cx="8640960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>
              <a:buAutoNum type="arabicPlain" startAt="6"/>
            </a:pPr>
            <a:r>
              <a:rPr lang="ru-RU" sz="6600" b="1" i="1" dirty="0" smtClean="0"/>
              <a:t>КОНКУРС </a:t>
            </a:r>
          </a:p>
          <a:p>
            <a:pPr algn="ctr"/>
            <a:r>
              <a:rPr lang="ru-RU" sz="4400" b="1" i="1" dirty="0" smtClean="0"/>
              <a:t>        </a:t>
            </a:r>
          </a:p>
          <a:p>
            <a:pPr algn="ctr"/>
            <a:r>
              <a:rPr lang="ru-RU" sz="4400" b="1" i="1" dirty="0" smtClean="0"/>
              <a:t>           </a:t>
            </a:r>
            <a:r>
              <a:rPr lang="ru-RU" sz="4400" b="1" i="1" dirty="0"/>
              <a:t>« ЧЕМУ </a:t>
            </a:r>
            <a:r>
              <a:rPr lang="ru-RU" sz="4400" b="1" i="1" dirty="0" smtClean="0"/>
              <a:t>РАДОВАЛИСЬ  </a:t>
            </a:r>
            <a:r>
              <a:rPr lang="ru-RU" sz="4400" b="1" i="1" dirty="0"/>
              <a:t>ПЕРСОНАЖИ СКАЗОК </a:t>
            </a:r>
            <a:endParaRPr lang="ru-RU" sz="4400" b="1" i="1" dirty="0" smtClean="0"/>
          </a:p>
          <a:p>
            <a:pPr algn="ctr"/>
            <a:r>
              <a:rPr lang="ru-RU" sz="4400" b="1" i="1" dirty="0" smtClean="0"/>
              <a:t>К.И.ЧУКОВСКОГО</a:t>
            </a:r>
            <a:r>
              <a:rPr lang="ru-RU" sz="4400" b="1" i="1" dirty="0"/>
              <a:t>»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4293101"/>
            <a:ext cx="4760913" cy="237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061043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116632"/>
            <a:ext cx="849694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600" b="1" i="1" dirty="0"/>
              <a:t> </a:t>
            </a:r>
            <a:r>
              <a:rPr lang="ru-RU" sz="6600" b="1" i="1" dirty="0" smtClean="0"/>
              <a:t>1ВОПРОС</a:t>
            </a:r>
          </a:p>
          <a:p>
            <a:pPr algn="ctr"/>
            <a:r>
              <a:rPr lang="ru-RU" sz="4000" b="1" i="1" dirty="0" smtClean="0">
                <a:solidFill>
                  <a:srgbClr val="FF0000"/>
                </a:solidFill>
              </a:rPr>
              <a:t>То-то рада, то-то рада</a:t>
            </a:r>
          </a:p>
          <a:p>
            <a:pPr algn="ctr"/>
            <a:r>
              <a:rPr lang="ru-RU" sz="4000" b="1" i="1" dirty="0" smtClean="0">
                <a:solidFill>
                  <a:srgbClr val="FF0000"/>
                </a:solidFill>
              </a:rPr>
              <a:t> Вся звериная семья,</a:t>
            </a:r>
          </a:p>
          <a:p>
            <a:pPr algn="ctr"/>
            <a:r>
              <a:rPr lang="ru-RU" sz="4000" b="1" i="1" dirty="0" smtClean="0">
                <a:solidFill>
                  <a:srgbClr val="FF0000"/>
                </a:solidFill>
              </a:rPr>
              <a:t>Прославляют, поздравляют</a:t>
            </a:r>
          </a:p>
          <a:p>
            <a:pPr algn="ctr"/>
            <a:r>
              <a:rPr lang="ru-RU" sz="4000" b="1" i="1" dirty="0" smtClean="0">
                <a:solidFill>
                  <a:srgbClr val="FF0000"/>
                </a:solidFill>
              </a:rPr>
              <a:t> Удалого Воробья!</a:t>
            </a:r>
          </a:p>
          <a:p>
            <a:pPr algn="ctr"/>
            <a:r>
              <a:rPr lang="ru-RU" sz="4000" b="1" i="1" dirty="0" smtClean="0">
                <a:solidFill>
                  <a:srgbClr val="FF0000"/>
                </a:solidFill>
              </a:rPr>
              <a:t>Ослы ему славу по нотам поют,</a:t>
            </a:r>
          </a:p>
          <a:p>
            <a:pPr algn="ctr"/>
            <a:r>
              <a:rPr lang="ru-RU" sz="4000" b="1" i="1" dirty="0" smtClean="0">
                <a:solidFill>
                  <a:srgbClr val="FF0000"/>
                </a:solidFill>
              </a:rPr>
              <a:t>Козлы бородою дорогу метут…</a:t>
            </a:r>
            <a:endParaRPr lang="ru-RU" sz="4000" b="1" i="1" dirty="0">
              <a:solidFill>
                <a:srgbClr val="FF0000"/>
              </a:solidFill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5043622"/>
            <a:ext cx="3188450" cy="16977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814765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8380" y="188640"/>
            <a:ext cx="7488832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600" b="1" i="1" dirty="0"/>
              <a:t>2 </a:t>
            </a:r>
            <a:r>
              <a:rPr lang="ru-RU" sz="6600" b="1" i="1" dirty="0" smtClean="0"/>
              <a:t>ВОПРОС</a:t>
            </a:r>
          </a:p>
          <a:p>
            <a:pPr algn="ctr"/>
            <a:endParaRPr lang="ru-RU" sz="6600" b="1" i="1" dirty="0"/>
          </a:p>
          <a:p>
            <a:pPr algn="ctr"/>
            <a:r>
              <a:rPr lang="ru-RU" sz="3600" b="1" i="1" dirty="0"/>
              <a:t>Тут Великий Умывальник,</a:t>
            </a:r>
          </a:p>
          <a:p>
            <a:pPr algn="ctr"/>
            <a:r>
              <a:rPr lang="ru-RU" sz="3600" b="1" i="1" dirty="0"/>
              <a:t>Знаменитый Мой Додыр,</a:t>
            </a:r>
          </a:p>
          <a:p>
            <a:pPr algn="ctr"/>
            <a:r>
              <a:rPr lang="ru-RU" sz="3600" b="1" i="1" dirty="0"/>
              <a:t>Умывальников Начальник </a:t>
            </a:r>
          </a:p>
          <a:p>
            <a:pPr algn="ctr"/>
            <a:r>
              <a:rPr lang="ru-RU" sz="3600" b="1" i="1" dirty="0"/>
              <a:t> И мочалок Командир,</a:t>
            </a:r>
          </a:p>
          <a:p>
            <a:pPr algn="ctr"/>
            <a:r>
              <a:rPr lang="ru-RU" sz="3600" b="1" i="1" dirty="0"/>
              <a:t>Подбежал ко мне, танцуя,</a:t>
            </a:r>
          </a:p>
          <a:p>
            <a:pPr algn="ctr"/>
            <a:r>
              <a:rPr lang="ru-RU" sz="3600" b="1" i="1" dirty="0"/>
              <a:t>И, целуя, говорил…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4424330"/>
            <a:ext cx="2238053" cy="23175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783492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55776" y="302359"/>
            <a:ext cx="6264696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i="1" dirty="0"/>
              <a:t>3 </a:t>
            </a:r>
            <a:r>
              <a:rPr lang="ru-RU" sz="6600" b="1" i="1" dirty="0" smtClean="0"/>
              <a:t>ВОПРОС</a:t>
            </a:r>
          </a:p>
          <a:p>
            <a:endParaRPr lang="ru-RU" sz="6600" b="1" i="1" dirty="0"/>
          </a:p>
          <a:p>
            <a:pPr algn="ctr"/>
            <a:r>
              <a:rPr lang="ru-RU" sz="3200" b="1" i="1" dirty="0">
                <a:solidFill>
                  <a:srgbClr val="FF0000"/>
                </a:solidFill>
              </a:rPr>
              <a:t>Вот обрадовались звери!</a:t>
            </a:r>
          </a:p>
          <a:p>
            <a:pPr algn="ctr"/>
            <a:r>
              <a:rPr lang="ru-RU" sz="3200" b="1" i="1" dirty="0">
                <a:solidFill>
                  <a:srgbClr val="FF0000"/>
                </a:solidFill>
              </a:rPr>
              <a:t>Засмеялись и запели,</a:t>
            </a:r>
          </a:p>
          <a:p>
            <a:pPr algn="ctr"/>
            <a:r>
              <a:rPr lang="ru-RU" sz="3200" b="1" i="1" dirty="0">
                <a:solidFill>
                  <a:srgbClr val="FF0000"/>
                </a:solidFill>
              </a:rPr>
              <a:t>Ушками захлопали, Ножками затопали.</a:t>
            </a:r>
          </a:p>
          <a:p>
            <a:pPr algn="ctr"/>
            <a:r>
              <a:rPr lang="ru-RU" sz="3200" b="1" i="1" dirty="0">
                <a:solidFill>
                  <a:srgbClr val="FF0000"/>
                </a:solidFill>
              </a:rPr>
              <a:t>Гуси начали опять	</a:t>
            </a:r>
          </a:p>
          <a:p>
            <a:pPr algn="ctr"/>
            <a:r>
              <a:rPr lang="ru-RU" sz="3200" b="1" i="1" dirty="0">
                <a:solidFill>
                  <a:srgbClr val="FF0000"/>
                </a:solidFill>
              </a:rPr>
              <a:t> По-гусиному кричать: Га-га-га!</a:t>
            </a:r>
          </a:p>
          <a:p>
            <a:pPr algn="ctr"/>
            <a:r>
              <a:rPr lang="ru-RU" sz="3200" b="1" i="1" dirty="0">
                <a:solidFill>
                  <a:srgbClr val="FF0000"/>
                </a:solidFill>
              </a:rPr>
              <a:t>Кошки замурлыкали: </a:t>
            </a:r>
            <a:r>
              <a:rPr lang="ru-RU" sz="3200" b="1" i="1" dirty="0" err="1">
                <a:solidFill>
                  <a:srgbClr val="FF0000"/>
                </a:solidFill>
              </a:rPr>
              <a:t>Мур-мур-мур</a:t>
            </a:r>
            <a:r>
              <a:rPr lang="ru-RU" sz="3200" b="1" i="1" dirty="0">
                <a:solidFill>
                  <a:srgbClr val="FF0000"/>
                </a:solidFill>
              </a:rPr>
              <a:t>!</a:t>
            </a:r>
          </a:p>
          <a:p>
            <a:pPr algn="ctr"/>
            <a:r>
              <a:rPr lang="ru-RU" sz="3200" b="1" i="1" dirty="0">
                <a:solidFill>
                  <a:srgbClr val="FF0000"/>
                </a:solidFill>
              </a:rPr>
              <a:t>Птицы зачирикали: Чик-чирик!</a:t>
            </a: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580179"/>
            <a:ext cx="2526292" cy="16954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966054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980728"/>
            <a:ext cx="849694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ВОПРОС.</a:t>
            </a:r>
          </a:p>
          <a:p>
            <a:pPr algn="ctr"/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вдруг из-за кусточка из-за синего лесочка. Из далеких из полей прилетает…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429000"/>
            <a:ext cx="3054350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412798"/>
            <a:ext cx="2352675" cy="2408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226094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9552" y="404664"/>
            <a:ext cx="5670376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600" b="1" i="1" dirty="0"/>
              <a:t>4 ВОПРОС</a:t>
            </a:r>
          </a:p>
          <a:p>
            <a:pPr algn="ctr"/>
            <a:r>
              <a:rPr lang="ru-RU" sz="3600" dirty="0"/>
              <a:t> </a:t>
            </a:r>
            <a:r>
              <a:rPr lang="ru-RU" sz="3600" b="1" i="1" dirty="0"/>
              <a:t>И обрадовались блюдца:</a:t>
            </a:r>
          </a:p>
          <a:p>
            <a:pPr algn="ctr"/>
            <a:r>
              <a:rPr lang="ru-RU" sz="3600" b="1" i="1" dirty="0" err="1"/>
              <a:t>Дзынь</a:t>
            </a:r>
            <a:r>
              <a:rPr lang="ru-RU" sz="3600" b="1" i="1" dirty="0"/>
              <a:t>-ля-ля! </a:t>
            </a:r>
            <a:r>
              <a:rPr lang="ru-RU" sz="3600" b="1" i="1" dirty="0" err="1"/>
              <a:t>Дзынь</a:t>
            </a:r>
            <a:r>
              <a:rPr lang="ru-RU" sz="3600" b="1" i="1" dirty="0"/>
              <a:t>-ля-ля!</a:t>
            </a:r>
          </a:p>
          <a:p>
            <a:pPr algn="ctr"/>
            <a:r>
              <a:rPr lang="ru-RU" sz="3600" b="1" i="1" dirty="0"/>
              <a:t>И танцуют и смеются:</a:t>
            </a:r>
          </a:p>
          <a:p>
            <a:pPr algn="ctr"/>
            <a:r>
              <a:rPr lang="ru-RU" sz="3600" b="1" i="1" dirty="0" err="1"/>
              <a:t>Дзынь</a:t>
            </a:r>
            <a:r>
              <a:rPr lang="ru-RU" sz="3600" b="1" i="1" dirty="0"/>
              <a:t>-ля-ля! </a:t>
            </a:r>
            <a:r>
              <a:rPr lang="ru-RU" sz="3600" b="1" i="1" dirty="0" err="1"/>
              <a:t>Дзынь</a:t>
            </a:r>
            <a:r>
              <a:rPr lang="ru-RU" sz="3600" b="1" i="1" dirty="0"/>
              <a:t>-ля-ля!</a:t>
            </a:r>
          </a:p>
          <a:p>
            <a:pPr algn="ctr"/>
            <a:r>
              <a:rPr lang="ru-RU" sz="3600" b="1" i="1" dirty="0"/>
              <a:t>А на белой </a:t>
            </a:r>
            <a:r>
              <a:rPr lang="ru-RU" sz="3600" b="1" i="1" dirty="0" err="1"/>
              <a:t>табуреточке</a:t>
            </a:r>
            <a:endParaRPr lang="ru-RU" sz="3600" b="1" i="1" dirty="0"/>
          </a:p>
          <a:p>
            <a:pPr algn="ctr"/>
            <a:r>
              <a:rPr lang="ru-RU" sz="3600" b="1" i="1" dirty="0"/>
              <a:t> Да на вышитой салфеточке</a:t>
            </a:r>
          </a:p>
          <a:p>
            <a:pPr algn="ctr"/>
            <a:r>
              <a:rPr lang="ru-RU" sz="3600" b="1" i="1" dirty="0"/>
              <a:t>Самовар стоит, Словно жар горит…</a:t>
            </a: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2975" y="3645024"/>
            <a:ext cx="2901950" cy="2030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8803062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620688"/>
            <a:ext cx="5238328" cy="603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600" dirty="0" smtClean="0"/>
              <a:t>5ВОПРОС</a:t>
            </a:r>
          </a:p>
          <a:p>
            <a:pPr algn="ctr"/>
            <a:endParaRPr lang="ru-RU" sz="3200" dirty="0">
              <a:solidFill>
                <a:srgbClr val="FF0000"/>
              </a:solidFill>
            </a:endParaRPr>
          </a:p>
          <a:p>
            <a:pPr algn="ctr"/>
            <a:r>
              <a:rPr lang="ru-RU" sz="3200" b="1" i="1" dirty="0">
                <a:solidFill>
                  <a:srgbClr val="FF0000"/>
                </a:solidFill>
              </a:rPr>
              <a:t>И акула </a:t>
            </a:r>
            <a:r>
              <a:rPr lang="ru-RU" sz="3200" b="1" i="1" dirty="0" err="1">
                <a:solidFill>
                  <a:srgbClr val="FF0000"/>
                </a:solidFill>
              </a:rPr>
              <a:t>Каракула</a:t>
            </a:r>
            <a:endParaRPr lang="ru-RU" sz="3200" b="1" i="1" dirty="0">
              <a:solidFill>
                <a:srgbClr val="FF0000"/>
              </a:solidFill>
            </a:endParaRPr>
          </a:p>
          <a:p>
            <a:pPr algn="ctr"/>
            <a:r>
              <a:rPr lang="ru-RU" sz="3200" b="1" i="1" dirty="0">
                <a:solidFill>
                  <a:srgbClr val="FF0000"/>
                </a:solidFill>
              </a:rPr>
              <a:t> Правым глазом подмигнула</a:t>
            </a:r>
          </a:p>
          <a:p>
            <a:pPr algn="ctr"/>
            <a:r>
              <a:rPr lang="ru-RU" sz="3200" b="1" i="1" dirty="0">
                <a:solidFill>
                  <a:srgbClr val="FF0000"/>
                </a:solidFill>
              </a:rPr>
              <a:t> И хохочет, и хохочет, будто кто ее щекочет.</a:t>
            </a:r>
          </a:p>
          <a:p>
            <a:pPr algn="ctr"/>
            <a:r>
              <a:rPr lang="ru-RU" sz="3200" b="1" i="1" dirty="0">
                <a:solidFill>
                  <a:srgbClr val="FF0000"/>
                </a:solidFill>
              </a:rPr>
              <a:t>А малютки </a:t>
            </a:r>
            <a:r>
              <a:rPr lang="ru-RU" sz="3200" b="1" i="1" dirty="0" err="1">
                <a:solidFill>
                  <a:srgbClr val="FF0000"/>
                </a:solidFill>
              </a:rPr>
              <a:t>бегемотики</a:t>
            </a:r>
            <a:r>
              <a:rPr lang="ru-RU" sz="3200" b="1" i="1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3200" b="1" i="1" dirty="0">
                <a:solidFill>
                  <a:srgbClr val="FF0000"/>
                </a:solidFill>
              </a:rPr>
              <a:t>Ухватились за животики</a:t>
            </a:r>
          </a:p>
          <a:p>
            <a:pPr algn="ctr"/>
            <a:r>
              <a:rPr lang="ru-RU" sz="3200" b="1" i="1" dirty="0">
                <a:solidFill>
                  <a:srgbClr val="FF0000"/>
                </a:solidFill>
              </a:rPr>
              <a:t> И смеются, заливаются –</a:t>
            </a:r>
          </a:p>
          <a:p>
            <a:pPr algn="ctr"/>
            <a:r>
              <a:rPr lang="ru-RU" sz="3200" b="1" i="1" dirty="0">
                <a:solidFill>
                  <a:srgbClr val="FF0000"/>
                </a:solidFill>
              </a:rPr>
              <a:t>Так, что дубы сотрясаются.</a:t>
            </a: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7920" y="4005064"/>
            <a:ext cx="2670175" cy="212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311649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3568" y="2204864"/>
            <a:ext cx="4572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i="1" dirty="0" smtClean="0"/>
              <a:t>Музыканты </a:t>
            </a:r>
            <a:r>
              <a:rPr lang="ru-RU" sz="2400" b="1" i="1" dirty="0"/>
              <a:t>прибежали,</a:t>
            </a:r>
          </a:p>
          <a:p>
            <a:pPr algn="ctr"/>
            <a:r>
              <a:rPr lang="ru-RU" sz="2400" b="1" i="1" dirty="0"/>
              <a:t>В барабаны застучали.</a:t>
            </a:r>
          </a:p>
          <a:p>
            <a:pPr algn="ctr"/>
            <a:r>
              <a:rPr lang="ru-RU" sz="2400" b="1" i="1" dirty="0"/>
              <a:t>Бом! бом! бом! бом!</a:t>
            </a:r>
          </a:p>
          <a:p>
            <a:pPr algn="ctr"/>
            <a:r>
              <a:rPr lang="ru-RU" sz="2400" b="1" i="1" dirty="0"/>
              <a:t>Пляшет Муха с Комаром.</a:t>
            </a:r>
          </a:p>
          <a:p>
            <a:pPr algn="ctr"/>
            <a:r>
              <a:rPr lang="ru-RU" sz="2400" b="1" i="1" dirty="0"/>
              <a:t>А за нею Клоп, Клоп</a:t>
            </a:r>
          </a:p>
          <a:p>
            <a:pPr algn="ctr"/>
            <a:r>
              <a:rPr lang="ru-RU" sz="2400" b="1" i="1" dirty="0"/>
              <a:t>Сапогами топ, топ!</a:t>
            </a:r>
          </a:p>
          <a:p>
            <a:pPr algn="ctr"/>
            <a:r>
              <a:rPr lang="ru-RU" sz="2400" b="1" i="1" dirty="0" err="1"/>
              <a:t>Козявочки</a:t>
            </a:r>
            <a:r>
              <a:rPr lang="ru-RU" sz="2400" b="1" i="1" dirty="0"/>
              <a:t> с червяками,</a:t>
            </a:r>
          </a:p>
          <a:p>
            <a:pPr algn="ctr"/>
            <a:r>
              <a:rPr lang="ru-RU" sz="2400" b="1" i="1" dirty="0"/>
              <a:t>Букашечки с мотыльками.</a:t>
            </a:r>
          </a:p>
          <a:p>
            <a:pPr algn="ctr"/>
            <a:r>
              <a:rPr lang="ru-RU" sz="2400" b="1" i="1" dirty="0"/>
              <a:t>А жуки рогатые,</a:t>
            </a:r>
          </a:p>
          <a:p>
            <a:pPr algn="ctr"/>
            <a:r>
              <a:rPr lang="ru-RU" sz="2400" b="1" i="1" dirty="0"/>
              <a:t>Мужики богатые,</a:t>
            </a:r>
          </a:p>
          <a:p>
            <a:pPr algn="ctr"/>
            <a:r>
              <a:rPr lang="ru-RU" sz="2400" b="1" i="1" dirty="0"/>
              <a:t>Шапочками машут,</a:t>
            </a:r>
          </a:p>
          <a:p>
            <a:pPr algn="ctr"/>
            <a:r>
              <a:rPr lang="ru-RU" sz="2400" b="1" i="1" dirty="0"/>
              <a:t>С бабочками пляшут.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575551" y="354722"/>
            <a:ext cx="554461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600" b="1" i="1" dirty="0"/>
              <a:t>6 ВОПРОС</a:t>
            </a: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778654"/>
            <a:ext cx="2833910" cy="33767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662823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620688"/>
            <a:ext cx="849694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i="1" dirty="0"/>
              <a:t>7 </a:t>
            </a:r>
            <a:r>
              <a:rPr lang="ru-RU" sz="7200" b="1" i="1" dirty="0" smtClean="0"/>
              <a:t>КОНКУРС</a:t>
            </a:r>
          </a:p>
          <a:p>
            <a:pPr algn="ctr"/>
            <a:r>
              <a:rPr lang="ru-RU" sz="7200" b="1" i="1" dirty="0" smtClean="0"/>
              <a:t> </a:t>
            </a:r>
          </a:p>
          <a:p>
            <a:pPr algn="ctr"/>
            <a:r>
              <a:rPr lang="ru-RU" sz="7200" b="1" i="1" dirty="0" smtClean="0"/>
              <a:t>«</a:t>
            </a:r>
            <a:r>
              <a:rPr lang="ru-RU" sz="7200" b="1" i="1" dirty="0"/>
              <a:t>МОЗАИКА ИЗ </a:t>
            </a:r>
            <a:r>
              <a:rPr lang="ru-RU" sz="7200" b="1" i="1" dirty="0" smtClean="0"/>
              <a:t> СКАЗОК</a:t>
            </a:r>
            <a:r>
              <a:rPr lang="ru-RU" sz="7200" b="1" i="1" dirty="0"/>
              <a:t>» </a:t>
            </a:r>
          </a:p>
        </p:txBody>
      </p:sp>
    </p:spTree>
    <p:extLst>
      <p:ext uri="{BB962C8B-B14F-4D97-AF65-F5344CB8AC3E}">
        <p14:creationId xmlns:p14="http://schemas.microsoft.com/office/powerpoint/2010/main" val="378811722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1124744"/>
            <a:ext cx="581439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/>
              <a:t>1.Я за свечку, Свечка – в печку!</a:t>
            </a:r>
          </a:p>
          <a:p>
            <a:pPr algn="ctr"/>
            <a:r>
              <a:rPr lang="ru-RU" sz="2800" b="1" i="1" dirty="0"/>
              <a:t>Я за книжку, Та бежать</a:t>
            </a:r>
          </a:p>
          <a:p>
            <a:pPr algn="ctr"/>
            <a:r>
              <a:rPr lang="ru-RU" sz="2800" b="1" i="1" dirty="0"/>
              <a:t> И вприпрыжку. Под кровать.</a:t>
            </a:r>
          </a:p>
          <a:p>
            <a:pPr algn="ctr"/>
            <a:r>
              <a:rPr lang="ru-RU" sz="2800" b="1" i="1" dirty="0"/>
              <a:t>А за нею вилки, Рюмки да бутылки,                                </a:t>
            </a:r>
          </a:p>
          <a:p>
            <a:pPr algn="ctr"/>
            <a:r>
              <a:rPr lang="ru-RU" sz="2800" b="1" i="1" dirty="0"/>
              <a:t>Чашки да ложки .Скачут по дорожке.</a:t>
            </a:r>
          </a:p>
          <a:p>
            <a:pPr algn="ctr"/>
            <a:r>
              <a:rPr lang="ru-RU" sz="2800" b="1" i="1" dirty="0"/>
              <a:t>И такая дребедень Целый день:</a:t>
            </a:r>
          </a:p>
          <a:p>
            <a:pPr algn="ctr"/>
            <a:r>
              <a:rPr lang="ru-RU" sz="2800" b="1" i="1" dirty="0"/>
              <a:t>Динь-</a:t>
            </a:r>
            <a:r>
              <a:rPr lang="ru-RU" sz="2800" b="1" i="1" dirty="0" err="1"/>
              <a:t>ди</a:t>
            </a:r>
            <a:r>
              <a:rPr lang="ru-RU" sz="2800" b="1" i="1" dirty="0"/>
              <a:t>-лень,</a:t>
            </a:r>
          </a:p>
          <a:p>
            <a:pPr algn="ctr"/>
            <a:r>
              <a:rPr lang="ru-RU" sz="2800" b="1" i="1" dirty="0"/>
              <a:t>Динь-</a:t>
            </a:r>
            <a:r>
              <a:rPr lang="ru-RU" sz="2800" b="1" i="1" dirty="0" err="1"/>
              <a:t>ди</a:t>
            </a:r>
            <a:r>
              <a:rPr lang="ru-RU" sz="2800" b="1" i="1" dirty="0"/>
              <a:t>-лень,</a:t>
            </a:r>
          </a:p>
          <a:p>
            <a:pPr algn="ctr"/>
            <a:r>
              <a:rPr lang="ru-RU" sz="2800" b="1" i="1" dirty="0"/>
              <a:t>Динь-</a:t>
            </a:r>
            <a:r>
              <a:rPr lang="ru-RU" sz="2800" b="1" i="1" dirty="0" err="1"/>
              <a:t>ди</a:t>
            </a:r>
            <a:r>
              <a:rPr lang="ru-RU" sz="2800" b="1" i="1" dirty="0"/>
              <a:t>-лень!</a:t>
            </a: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332656"/>
            <a:ext cx="2385484" cy="1796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8712" y="2780928"/>
            <a:ext cx="2695128" cy="187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0989" y="5085185"/>
            <a:ext cx="2339752" cy="1366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194282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9552" y="1484784"/>
            <a:ext cx="5238328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/>
              <a:t>2.Наступила темнота. Не ходи за ворота:</a:t>
            </a:r>
          </a:p>
          <a:p>
            <a:pPr algn="ctr"/>
            <a:r>
              <a:rPr lang="ru-RU" sz="2400" b="1" i="1" dirty="0"/>
              <a:t>Кто на улицу попал – Заблудился и пропал.</a:t>
            </a:r>
          </a:p>
          <a:p>
            <a:pPr algn="ctr"/>
            <a:r>
              <a:rPr lang="ru-RU" sz="2400" b="1" i="1" dirty="0"/>
              <a:t>Маленькие дети! Ни за что на свете</a:t>
            </a:r>
          </a:p>
          <a:p>
            <a:pPr algn="ctr"/>
            <a:r>
              <a:rPr lang="ru-RU" sz="2400" b="1" i="1" dirty="0"/>
              <a:t> Не ходите в Африку. В Африку гулять!</a:t>
            </a:r>
          </a:p>
          <a:p>
            <a:pPr algn="ctr"/>
            <a:r>
              <a:rPr lang="ru-RU" sz="2400" b="1" i="1" dirty="0"/>
              <a:t>В Африке акулы, В Африке гориллы,</a:t>
            </a:r>
          </a:p>
          <a:p>
            <a:pPr algn="ctr"/>
            <a:r>
              <a:rPr lang="ru-RU" sz="2400" b="1" i="1" dirty="0"/>
              <a:t>В Африке большие  Злые крокодилы.</a:t>
            </a:r>
          </a:p>
          <a:p>
            <a:pPr algn="ctr"/>
            <a:r>
              <a:rPr lang="ru-RU" sz="2400" b="1" i="1" dirty="0"/>
              <a:t>Рыбы по полю гуляют, Жабы по небу летают,</a:t>
            </a:r>
          </a:p>
          <a:p>
            <a:pPr algn="ctr"/>
            <a:r>
              <a:rPr lang="ru-RU" sz="2400" b="1" i="1" dirty="0"/>
              <a:t>Мыши кошку изловили, В мышеловку посадили…</a:t>
            </a: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768821"/>
            <a:ext cx="2520280" cy="17567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2717052"/>
            <a:ext cx="2016224" cy="176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763437"/>
            <a:ext cx="2520280" cy="17567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2866301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95431" y="567561"/>
            <a:ext cx="828092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b="1" i="1" dirty="0" smtClean="0"/>
              <a:t>8 КОНКУРС</a:t>
            </a:r>
          </a:p>
          <a:p>
            <a:pPr algn="ctr"/>
            <a:r>
              <a:rPr lang="ru-RU" sz="8000" b="1" i="1" dirty="0" smtClean="0"/>
              <a:t>«ЧУДО ДЕРЕВО»</a:t>
            </a:r>
            <a:endParaRPr lang="ru-RU" sz="8000" b="1" i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122106"/>
            <a:ext cx="3278435" cy="3461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068248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5094" y="764704"/>
            <a:ext cx="864096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i="1" dirty="0">
                <a:solidFill>
                  <a:srgbClr val="FF0000"/>
                </a:solidFill>
              </a:rPr>
              <a:t>1 сорвите  то, на чем ехали комарики в сказке «</a:t>
            </a:r>
            <a:r>
              <a:rPr lang="ru-RU" sz="5400" b="1" i="1" dirty="0" err="1">
                <a:solidFill>
                  <a:srgbClr val="FF0000"/>
                </a:solidFill>
              </a:rPr>
              <a:t>Тараканище</a:t>
            </a:r>
            <a:r>
              <a:rPr lang="ru-RU" sz="5400" b="1" i="1" dirty="0">
                <a:solidFill>
                  <a:srgbClr val="FF0000"/>
                </a:solidFill>
              </a:rPr>
              <a:t>».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8236" y="3789040"/>
            <a:ext cx="3114675" cy="2536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077829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476672"/>
            <a:ext cx="885698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i="1" dirty="0"/>
              <a:t>2 сорвите то, что нашла муха цокотуха, когда шла по полю </a:t>
            </a:r>
            <a:r>
              <a:rPr lang="ru-RU" sz="4800" b="1" i="1" dirty="0" smtClean="0"/>
              <a:t>.</a:t>
            </a:r>
          </a:p>
          <a:p>
            <a:pPr algn="ctr"/>
            <a:r>
              <a:rPr lang="ru-RU" sz="4800" b="1" i="1" dirty="0" smtClean="0"/>
              <a:t>В </a:t>
            </a:r>
            <a:r>
              <a:rPr lang="ru-RU" sz="4800" b="1" i="1" dirty="0"/>
              <a:t>сказке «муха цокотуха»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374" y="2803353"/>
            <a:ext cx="4929259" cy="38300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4633538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15322" y="764704"/>
            <a:ext cx="84249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i="1" dirty="0">
                <a:solidFill>
                  <a:srgbClr val="FF0000"/>
                </a:solidFill>
              </a:rPr>
              <a:t>3 сорвите любимое лакомство крокодилов из сказки «Телефон».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356992"/>
            <a:ext cx="4017306" cy="3304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753926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71778" y="332656"/>
            <a:ext cx="7056783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 </a:t>
            </a:r>
            <a:r>
              <a:rPr lang="ru-RU" sz="6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ВОПРОС.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03040" y="2276872"/>
            <a:ext cx="86409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Долго, долго крокодил море синее тушил.</a:t>
            </a:r>
          </a:p>
          <a:p>
            <a:r>
              <a:rPr lang="ru-RU" sz="36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Пирогами и блинами и сушёными….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959" y="3908091"/>
            <a:ext cx="3639994" cy="2383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718614"/>
            <a:ext cx="1811337" cy="2762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0753175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6515" y="548680"/>
            <a:ext cx="83529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i="1" dirty="0"/>
              <a:t>4. Сорвите то, чем доктор лечил </a:t>
            </a:r>
            <a:r>
              <a:rPr lang="ru-RU" sz="4800" b="1" i="1" dirty="0" err="1"/>
              <a:t>бегемотиков</a:t>
            </a:r>
            <a:r>
              <a:rPr lang="ru-RU" sz="4800" b="1" i="1" dirty="0"/>
              <a:t> в сказке «Доктор Айболит»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3312" y="3140968"/>
            <a:ext cx="4079334" cy="3549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583948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63352" y="548680"/>
            <a:ext cx="849694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i="1" dirty="0">
                <a:solidFill>
                  <a:srgbClr val="FF0000"/>
                </a:solidFill>
              </a:rPr>
              <a:t>5 Сорвите того кто напал на муху цокотуху в сказке «муха цокотуха»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1604" y="2918382"/>
            <a:ext cx="3960440" cy="3752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761395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6907" y="548680"/>
            <a:ext cx="828092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i="1" dirty="0"/>
              <a:t>6 сорвите то, что крокодил проглотил в сказке «Мой Додыр</a:t>
            </a:r>
            <a:r>
              <a:rPr lang="ru-RU" dirty="0"/>
              <a:t>»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6505" y="3411002"/>
            <a:ext cx="3621723" cy="3286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879924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68183" y="620688"/>
            <a:ext cx="842493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i="1" dirty="0">
                <a:solidFill>
                  <a:srgbClr val="FF0000"/>
                </a:solidFill>
              </a:rPr>
              <a:t>7 сорвите  то, чем угощали бабочку в сказке «Муха-цокотуха».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4506" y="3284984"/>
            <a:ext cx="3292290" cy="33408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9174890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40726" y="476672"/>
            <a:ext cx="842493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600" b="1" i="1" dirty="0" smtClean="0"/>
              <a:t>8. Сорви </a:t>
            </a:r>
            <a:r>
              <a:rPr lang="ru-RU" sz="6600" b="1" i="1" dirty="0"/>
              <a:t>того кто потушил море в сказке «путаница»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3915054"/>
            <a:ext cx="3696072" cy="2772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4974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476672"/>
            <a:ext cx="889248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6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</a:t>
            </a:r>
          </a:p>
          <a:p>
            <a:pPr algn="ctr"/>
            <a:endParaRPr lang="ru-RU" sz="3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за свечку свечка в печку я за книжку та бежать.  И в припрыжку под……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509120"/>
            <a:ext cx="3614737" cy="1395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3933056"/>
            <a:ext cx="1774825" cy="212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69676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04025" y="620688"/>
            <a:ext cx="8640960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ВОПРОС</a:t>
            </a:r>
            <a:r>
              <a:rPr lang="ru-RU" sz="6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endParaRPr lang="ru-RU" sz="60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Приходили </a:t>
            </a:r>
            <a:r>
              <a:rPr lang="ru-RU" sz="3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мухе блошки приносили ей сапожки</a:t>
            </a:r>
          </a:p>
          <a:p>
            <a:pPr algn="ctr"/>
            <a:r>
              <a:rPr lang="ru-RU" sz="3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А сапожки не простые в них застежки…….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573196"/>
            <a:ext cx="3067050" cy="2974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862914"/>
            <a:ext cx="3200400" cy="2395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463032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7169" y="476672"/>
            <a:ext cx="864096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ВОПРОС</a:t>
            </a:r>
            <a:r>
              <a:rPr lang="ru-RU" sz="6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Наступила темнота не ходи за ворота</a:t>
            </a:r>
          </a:p>
          <a:p>
            <a:pPr algn="ctr"/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Кто на улицу попал, заблудился и …….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195" y="3933056"/>
            <a:ext cx="3200400" cy="2640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3769924"/>
            <a:ext cx="2036763" cy="2792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252433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404664"/>
            <a:ext cx="8496944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 ВОПРОС</a:t>
            </a:r>
            <a:r>
              <a:rPr lang="ru-RU" sz="6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endParaRPr lang="ru-RU" sz="3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за нею вилки рюмки да бутылки</a:t>
            </a:r>
          </a:p>
          <a:p>
            <a:pPr algn="ctr"/>
            <a:r>
              <a:rPr lang="ru-RU" sz="36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Чашки да ложки скачут по ….. 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933056"/>
            <a:ext cx="3121025" cy="2084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789039"/>
            <a:ext cx="2197690" cy="26889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976355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199</TotalTime>
  <Words>972</Words>
  <Application>Microsoft Office PowerPoint</Application>
  <PresentationFormat>Экран (4:3)</PresentationFormat>
  <Paragraphs>196</Paragraphs>
  <Slides>54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54</vt:i4>
      </vt:variant>
    </vt:vector>
  </HeadingPairs>
  <TitlesOfParts>
    <vt:vector size="55" baseType="lpstr">
      <vt:lpstr>Волна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Ксюша</dc:creator>
  <cp:lastModifiedBy>Ксюша</cp:lastModifiedBy>
  <cp:revision>23</cp:revision>
  <dcterms:created xsi:type="dcterms:W3CDTF">2013-11-17T16:03:20Z</dcterms:created>
  <dcterms:modified xsi:type="dcterms:W3CDTF">2013-12-02T14:38:57Z</dcterms:modified>
</cp:coreProperties>
</file>