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custShowLst>
    <p:custShow name="Произвольный показ 1" id="0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1" clrIdx="0">
    <p:extLst>
      <p:ext uri="{19B8F6BF-5375-455C-9EA6-DF929625EA0E}">
        <p15:presenceInfo xmlns:p15="http://schemas.microsoft.com/office/powerpoint/2012/main" userId="Пользо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1-26T20:18:46.277" idx="1">
    <p:pos x="7680" y="-540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              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                                                                                                 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250"/>
            <a:ext cx="12192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1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8252" y="796834"/>
            <a:ext cx="943138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Предметно-развивающая среда по патриотическому воспитанию способствует</a:t>
            </a:r>
          </a:p>
          <a:p>
            <a:r>
              <a:rPr lang="ru-RU" sz="1600" dirty="0"/>
              <a:t>развитию речи, воображения, мышления, расширяет кругозор, способствует</a:t>
            </a:r>
          </a:p>
          <a:p>
            <a:r>
              <a:rPr lang="ru-RU" sz="1600" dirty="0"/>
              <a:t>нравственному становлению личности ребенка, воспитывает любовь к родному</a:t>
            </a:r>
          </a:p>
          <a:p>
            <a:r>
              <a:rPr lang="ru-RU" sz="1600" dirty="0"/>
              <a:t>городу, к родному краю, России.</a:t>
            </a:r>
          </a:p>
          <a:p>
            <a:r>
              <a:rPr lang="ru-RU" sz="1600" b="1" dirty="0"/>
              <a:t>Цель:</a:t>
            </a:r>
            <a:r>
              <a:rPr lang="ru-RU" sz="1600" dirty="0"/>
              <a:t> создание условий, способствующих воспитанию патриотизма у детей,</a:t>
            </a:r>
          </a:p>
          <a:p>
            <a:r>
              <a:rPr lang="ru-RU" sz="1600" dirty="0"/>
              <a:t>гордости за свой родной край и любви к Родине.</a:t>
            </a:r>
          </a:p>
          <a:p>
            <a:r>
              <a:rPr lang="ru-RU" sz="1600" b="1" dirty="0" smtClean="0"/>
              <a:t>Задачи:</a:t>
            </a:r>
            <a:r>
              <a:rPr lang="ru-RU" sz="1600" dirty="0" smtClean="0"/>
              <a:t> </a:t>
            </a:r>
            <a:r>
              <a:rPr lang="ru-RU" sz="1600" dirty="0"/>
              <a:t>образовательной деятельности в уголке патриотического воспитания и</a:t>
            </a:r>
          </a:p>
          <a:p>
            <a:r>
              <a:rPr lang="ru-RU" sz="1600" dirty="0"/>
              <a:t>краеведения:</a:t>
            </a:r>
          </a:p>
          <a:p>
            <a:r>
              <a:rPr lang="ru-RU" sz="1600" dirty="0"/>
              <a:t>• научить ребенка понимать, что и у людей, и у вещей есть своя история;</a:t>
            </a:r>
          </a:p>
          <a:p>
            <a:r>
              <a:rPr lang="ru-RU" sz="1600" dirty="0"/>
              <a:t>• пробудить у юных граждан чувство любви к своему городу, краю, стране</a:t>
            </a:r>
          </a:p>
          <a:p>
            <a:r>
              <a:rPr lang="ru-RU" sz="1600" dirty="0"/>
              <a:t>уважение к традициям и обычаям;</a:t>
            </a:r>
          </a:p>
          <a:p>
            <a:r>
              <a:rPr lang="ru-RU" sz="1600" dirty="0"/>
              <a:t>• воспитать толерантное отношение к другим народам и людям различных</a:t>
            </a:r>
          </a:p>
          <a:p>
            <a:r>
              <a:rPr lang="ru-RU" sz="1600" dirty="0"/>
              <a:t>национальностей; уважение к культуре других народов (обычаям, традициям,</a:t>
            </a:r>
          </a:p>
          <a:p>
            <a:r>
              <a:rPr lang="ru-RU" sz="1600" dirty="0"/>
              <a:t>готовность понимать и принимать систему иных ценностей;</a:t>
            </a:r>
          </a:p>
          <a:p>
            <a:r>
              <a:rPr lang="ru-RU" sz="1600" dirty="0"/>
              <a:t>• формировать духовно-нравственное отношение ребенка к семье, стране, природе</a:t>
            </a:r>
          </a:p>
          <a:p>
            <a:r>
              <a:rPr lang="ru-RU" sz="1600" dirty="0"/>
              <a:t>родного края, единство эстетических чувств и нравственных ценностей;</a:t>
            </a:r>
          </a:p>
          <a:p>
            <a:r>
              <a:rPr lang="ru-RU" sz="1600" dirty="0"/>
              <a:t>• пробуждать в детях эмоциональную отзывчивость через приобщение к</a:t>
            </a:r>
          </a:p>
          <a:p>
            <a:r>
              <a:rPr lang="ru-RU" sz="1600" dirty="0"/>
              <a:t>искусству, музыке, литературе, народной культуре;</a:t>
            </a:r>
          </a:p>
          <a:p>
            <a:r>
              <a:rPr lang="ru-RU" sz="1600" dirty="0"/>
              <a:t>• развивать потребность в самостоятельном освоении окружающего мира путем</a:t>
            </a:r>
          </a:p>
          <a:p>
            <a:r>
              <a:rPr lang="ru-RU" sz="1600" dirty="0"/>
              <a:t>изучения культурного наследия разных эпох и народов;</a:t>
            </a:r>
          </a:p>
          <a:p>
            <a:r>
              <a:rPr lang="ru-RU" sz="1600" dirty="0"/>
              <a:t>• воспитать у дошкольника чувство собственного достоинства.</a:t>
            </a:r>
          </a:p>
        </p:txBody>
      </p:sp>
    </p:spTree>
    <p:extLst>
      <p:ext uri="{BB962C8B-B14F-4D97-AF65-F5344CB8AC3E}">
        <p14:creationId xmlns:p14="http://schemas.microsoft.com/office/powerpoint/2010/main" val="258971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dirty="0" smtClean="0"/>
              <a:t> </a:t>
            </a:r>
            <a:r>
              <a:rPr lang="ru-RU" sz="2000" dirty="0"/>
              <a:t>У</a:t>
            </a:r>
            <a:r>
              <a:rPr lang="ru-RU" sz="2000" dirty="0" smtClean="0"/>
              <a:t>голок по нравственно – патриотическому воспитанию мы оформили совместно с родителями .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646" y="2168435"/>
            <a:ext cx="7354388" cy="4595484"/>
          </a:xfrm>
        </p:spPr>
      </p:pic>
    </p:spTree>
    <p:extLst>
      <p:ext uri="{BB962C8B-B14F-4D97-AF65-F5344CB8AC3E}">
        <p14:creationId xmlns:p14="http://schemas.microsoft.com/office/powerpoint/2010/main" val="278256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07953" y="2603183"/>
            <a:ext cx="4124305" cy="318355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73" y="2132806"/>
            <a:ext cx="4313238" cy="3859787"/>
          </a:xfrm>
        </p:spPr>
      </p:pic>
    </p:spTree>
    <p:extLst>
      <p:ext uri="{BB962C8B-B14F-4D97-AF65-F5344CB8AC3E}">
        <p14:creationId xmlns:p14="http://schemas.microsoft.com/office/powerpoint/2010/main" val="376196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>Выставка народно – прикладного искусства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55913" y="2605088"/>
            <a:ext cx="3778250" cy="283368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767" y="2132805"/>
            <a:ext cx="4313238" cy="3778251"/>
          </a:xfrm>
        </p:spPr>
      </p:pic>
    </p:spTree>
    <p:extLst>
      <p:ext uri="{BB962C8B-B14F-4D97-AF65-F5344CB8AC3E}">
        <p14:creationId xmlns:p14="http://schemas.microsoft.com/office/powerpoint/2010/main" val="19990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>Занятие по патриотическому воспитанию детей.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4" y="2397325"/>
            <a:ext cx="4313237" cy="361158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75" y="2397324"/>
            <a:ext cx="4313238" cy="3611590"/>
          </a:xfrm>
        </p:spPr>
      </p:pic>
    </p:spTree>
    <p:extLst>
      <p:ext uri="{BB962C8B-B14F-4D97-AF65-F5344CB8AC3E}">
        <p14:creationId xmlns:p14="http://schemas.microsoft.com/office/powerpoint/2010/main" val="301656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05409" y="2313973"/>
            <a:ext cx="4117591" cy="374256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39481" y="2415236"/>
            <a:ext cx="4117595" cy="3540035"/>
          </a:xfrm>
        </p:spPr>
      </p:pic>
    </p:spTree>
    <p:extLst>
      <p:ext uri="{BB962C8B-B14F-4D97-AF65-F5344CB8AC3E}">
        <p14:creationId xmlns:p14="http://schemas.microsoft.com/office/powerpoint/2010/main" val="94746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Приобрели дидактический материал по патриотическому воспитанию детей.</a:t>
            </a:r>
            <a:endParaRPr lang="ru-RU" sz="2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4" y="2405261"/>
            <a:ext cx="4309526" cy="3590590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75" y="2397323"/>
            <a:ext cx="4313238" cy="3598527"/>
          </a:xfrm>
        </p:spPr>
      </p:pic>
    </p:spTree>
    <p:extLst>
      <p:ext uri="{BB962C8B-B14F-4D97-AF65-F5344CB8AC3E}">
        <p14:creationId xmlns:p14="http://schemas.microsoft.com/office/powerpoint/2010/main" val="205738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9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90</TotalTime>
  <Words>230</Words>
  <Application>Microsoft Office PowerPoint</Application>
  <PresentationFormat>Широкоэкранный</PresentationFormat>
  <Paragraphs>27</Paragraphs>
  <Slides>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  <vt:variant>
        <vt:lpstr>Произвольные показы</vt:lpstr>
      </vt:variant>
      <vt:variant>
        <vt:i4>1</vt:i4>
      </vt:variant>
    </vt:vector>
  </HeadingPairs>
  <TitlesOfParts>
    <vt:vector size="14" baseType="lpstr">
      <vt:lpstr>Arial</vt:lpstr>
      <vt:lpstr>Century Gothic</vt:lpstr>
      <vt:lpstr>Wingdings 3</vt:lpstr>
      <vt:lpstr>Легкий дым</vt:lpstr>
      <vt:lpstr>                            </vt:lpstr>
      <vt:lpstr>Презентация PowerPoint</vt:lpstr>
      <vt:lpstr> Уголок по нравственно – патриотическому воспитанию мы оформили совместно с родителями .</vt:lpstr>
      <vt:lpstr>Презентация PowerPoint</vt:lpstr>
      <vt:lpstr>Выставка народно – прикладного искусства</vt:lpstr>
      <vt:lpstr>Занятие по патриотическому воспитанию детей.</vt:lpstr>
      <vt:lpstr>Презентация PowerPoint</vt:lpstr>
      <vt:lpstr>Приобрели дидактический материал по патриотическому воспитанию детей.</vt:lpstr>
      <vt:lpstr>Презентация PowerPoint</vt:lpstr>
      <vt:lpstr>Произвольный показ 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Патриотический уголок</dc:title>
  <dc:creator>Пользователь</dc:creator>
  <cp:lastModifiedBy>Пользователь</cp:lastModifiedBy>
  <cp:revision>7</cp:revision>
  <dcterms:created xsi:type="dcterms:W3CDTF">2023-01-26T13:51:28Z</dcterms:created>
  <dcterms:modified xsi:type="dcterms:W3CDTF">2023-01-26T15:22:25Z</dcterms:modified>
</cp:coreProperties>
</file>