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67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382" autoAdjust="0"/>
    <p:restoredTop sz="94660"/>
  </p:normalViewPr>
  <p:slideViewPr>
    <p:cSldViewPr>
      <p:cViewPr varScale="1">
        <p:scale>
          <a:sx n="68" d="100"/>
          <a:sy n="68" d="100"/>
        </p:scale>
        <p:origin x="-133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C:\Users\Рома\Desktop\d23a0ee822092c1d13c98a430f805401_XL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143248"/>
            <a:ext cx="4143372" cy="1752600"/>
          </a:xfrm>
        </p:spPr>
        <p:txBody>
          <a:bodyPr/>
          <a:lstStyle/>
          <a:p>
            <a:pPr algn="r"/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Ефимова Е.В. </a:t>
            </a:r>
          </a:p>
          <a:p>
            <a:pPr algn="r"/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технологии </a:t>
            </a:r>
          </a:p>
          <a:p>
            <a:pPr algn="r"/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МБОУ СШ №17</a:t>
            </a:r>
            <a:endParaRPr lang="ru-RU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8992" y="1285860"/>
            <a:ext cx="5500758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Классный час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 «Архангельской области – 80лет»</a:t>
            </a:r>
            <a:br>
              <a:rPr lang="ru-RU" b="1" i="1" dirty="0" smtClean="0">
                <a:solidFill>
                  <a:srgbClr val="FF0000"/>
                </a:solidFill>
              </a:rPr>
            </a:b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Рома\Desktop\20090509_diament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4786314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143504" y="285728"/>
            <a:ext cx="4000496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годы Великой Отечественной войны, когда на Советский Союз напала фашистская Германия, в Архангельск приходили караваны судов из Америки и Великобритании с помощью для России: везли танки, самолеты, машины, одежду, еду. За каждым караваном охотились немецкие подводные лодки. Корабли Северного флота сопровождали караваны, защищали их от нападений фашистов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Рома\Desktop\580-23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928670"/>
            <a:ext cx="557216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929322" y="1643050"/>
            <a:ext cx="264320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Современный Архангельск стал крупным торговым портом.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его причалу швартуются речные и морские суда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Рома\Desktop\dsc_5659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4572032" cy="342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6215074" y="2143116"/>
            <a:ext cx="214314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Современный город сохранил старые деревянные постройки и целые улицы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Фотография улица Чумбаровк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3357562"/>
            <a:ext cx="4572032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Рома\Desktop\45035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471490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500694" y="500042"/>
            <a:ext cx="328611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Фашисты хотели разрушить Архангельск: они постоянно бомбили город. Жители сильно голодали, т.к. еды было мало. Но они продолжали работать на заводах: ремонтировали корабли и подводные лодки, защищали город от бомбардировок. И помогли России победить в войне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C:\Users\Рома\Desktop\letzten-sonnenstrahlen-wallpapers_14873_1920x144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43815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C:\Users\Рома\Desktop\timber-1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071678"/>
            <a:ext cx="4286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Рома\Desktop\Maschinentechnik0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143380"/>
            <a:ext cx="43815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6429388" y="785794"/>
            <a:ext cx="242889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Территория Архангельской области – это огромные лесные богатства. Лесорубы заготовляют лес для строительства и изготовления бумаги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Рома\Desktop\i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14290"/>
            <a:ext cx="314327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1142984"/>
            <a:ext cx="3643338" cy="2857512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Архангельской области добывают следующие полезные ископаемые: газ, нефть, известняк, торф, каменную соль, алмазы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Рома\Desktop\prom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428736"/>
            <a:ext cx="1990725" cy="2536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Рома\Desktop\38365572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2500306"/>
            <a:ext cx="278608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Рома\Desktop\torf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4357694"/>
            <a:ext cx="257994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Рома\Desktop\img_3023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4786322"/>
            <a:ext cx="2643206" cy="1852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Рома\Desktop\8577b7429f15c19393da5e75693a5248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29256" y="4357694"/>
            <a:ext cx="300039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Рома\Desktop\pleseck-00-1024x76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550072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6215074" y="2500306"/>
            <a:ext cx="235745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территории Архангельской области расположен космодром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 г. Плесецк)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:\ломоносов\1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222250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2714620"/>
            <a:ext cx="314327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Архангельских землях жило много знаменитых</a:t>
            </a:r>
            <a:br>
              <a:rPr lang="ru-RU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людей Ломоносов, Шергин, </a:t>
            </a:r>
            <a:r>
              <a:rPr lang="ru-RU" sz="27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Писахов</a:t>
            </a:r>
            <a:r>
              <a:rPr lang="ru-RU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Борисов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pic>
        <p:nvPicPr>
          <p:cNvPr id="5" name="Рисунок 4" descr="C:\Users\Рома\Desktop\33177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714752"/>
            <a:ext cx="207170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Рома\Desktop\Pissachowdenkmal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428604"/>
            <a:ext cx="200026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Рома\Desktop\imgB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3714752"/>
            <a:ext cx="2143140" cy="2709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Рома\Desktop\19361381_se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000240"/>
            <a:ext cx="6858048" cy="443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Архангельская область хранит на своей территории </a:t>
            </a:r>
            <a:b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7 Чудес света: 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Рома\Desktop\Корелы1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00100" y="1428736"/>
            <a:ext cx="700092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Малые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Корелы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4525963"/>
          </a:xfrm>
        </p:spPr>
        <p:txBody>
          <a:bodyPr/>
          <a:lstStyle/>
          <a:p>
            <a:pPr algn="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Край архангельский — сердца жемчужина!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Край суровый, ветрами разбуженный,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Так чиста, и светла, и проверена,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Величавая музыка Севера!</a:t>
            </a:r>
          </a:p>
          <a:p>
            <a:pPr algn="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Т. В. Москвина</a:t>
            </a:r>
          </a:p>
          <a:p>
            <a:pPr algn="r"/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28596" y="2285992"/>
            <a:ext cx="3714776" cy="3657610"/>
          </a:xfrm>
          <a:prstGeom prst="rect">
            <a:avLst/>
          </a:prstGeom>
        </p:spPr>
      </p:pic>
      <p:pic>
        <p:nvPicPr>
          <p:cNvPr id="6" name="Рисунок 5" descr="https://img.kamaran.ru/thumbs/place/750x421/7d403ad22d8590dc10e8ed432403893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3714752"/>
            <a:ext cx="4929222" cy="2543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Рома\Desktop\y4y2jerpy52ulag7vg1uhw02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214422"/>
            <a:ext cx="7072362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Autofit/>
          </a:bodyPr>
          <a:lstStyle/>
          <a:p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Пинежские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пещеры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Рома\Desktop\157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856567" y="1524000"/>
            <a:ext cx="343086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928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i="1" dirty="0" err="1" smtClean="0">
                <a:latin typeface="Times New Roman" pitchFamily="18" charset="0"/>
                <a:cs typeface="Times New Roman" pitchFamily="18" charset="0"/>
              </a:rPr>
              <a:t>Сольвычегодский</a:t>
            </a: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900" b="1" i="1" dirty="0" err="1" smtClean="0">
                <a:latin typeface="Times New Roman" pitchFamily="18" charset="0"/>
                <a:cs typeface="Times New Roman" pitchFamily="18" charset="0"/>
              </a:rPr>
              <a:t>историко</a:t>
            </a: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 – художественный музей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Рома\Desktop\76853857_large_4059800_105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85786" y="1285860"/>
            <a:ext cx="728667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b="1" i="1" dirty="0" smtClean="0"/>
              <a:t>Город – музей Каргополь</a:t>
            </a:r>
            <a:br>
              <a:rPr lang="ru-RU" b="1" i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Рома\Desktop\2803803_large.jpe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000108"/>
            <a:ext cx="7500990" cy="5468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Соловецкие острова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Рома\Desktop\5791974_ScanImage50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142976" y="1285860"/>
            <a:ext cx="657229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1143000"/>
          </a:xfrm>
        </p:spPr>
        <p:txBody>
          <a:bodyPr>
            <a:no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Холмогоры – родина М.В.Ломоносо</a:t>
            </a:r>
            <a:r>
              <a:rPr lang="ru-RU" b="1" i="1" dirty="0" smtClean="0"/>
              <a:t>ва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Рома\Desktop\468339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14348" y="1071546"/>
            <a:ext cx="7548568" cy="5381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Белое море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Autofit/>
          </a:bodyPr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Край наш поморский </a:t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Могуч и прекрасен! </a:t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Его не забудешь вовек. </a:t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Манят отважных </a:t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Бескрайние дали, </a:t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Где не ступал человек!</a:t>
            </a:r>
          </a:p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Здесь по Петрову </a:t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Веленью из моря </a:t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Ряд белокрылых </a:t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Фрегатов восстал. </a:t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И колыбелью Российского флота </a:t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Край наш Архангельский стал.</a:t>
            </a:r>
          </a:p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Здесь Ломоносов </a:t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Великий родился, </a:t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Мудростью мир осветил, </a:t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Былинные сказы, </a:t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Загадки природы </a:t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В научную быль воплотил.</a:t>
            </a:r>
          </a:p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Край наш поморский </a:t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В движении и силе, </a:t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Ему по плечу Новый век! </a:t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Космос, богатства, </a:t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Глубины морские — </a:t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Все покорит человек!</a:t>
            </a:r>
          </a:p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(слова Н. К. </a:t>
            </a:r>
            <a:r>
              <a:rPr lang="ru-RU" sz="1400" b="1" i="1" dirty="0" err="1" smtClean="0">
                <a:latin typeface="Times New Roman" pitchFamily="18" charset="0"/>
                <a:cs typeface="Times New Roman" pitchFamily="18" charset="0"/>
              </a:rPr>
              <a:t>Мешко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Гимн Архангельской области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www.tourprom.ru/site_media/images/upload/2016/5/18/poiphoto/nulevoi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000108"/>
            <a:ext cx="2757491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mtdata.ru/u23/photoF6E3/20422857909-0/original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1000108"/>
            <a:ext cx="2643206" cy="1649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Мыс Пур-Наволок фотография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2571744"/>
            <a:ext cx="2505085" cy="1691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m.korely.ru/heritage/korely/i/korely-0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4000504"/>
            <a:ext cx="2643206" cy="1533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ruvera.ru/data/img/content/1443508733.5609blagov_sobor1_b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3929066"/>
            <a:ext cx="2071702" cy="1483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www.tourprom.ru/site_media/cache/8b/d6/8bd64fbc38bfe70647187dac9ca29213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71934" y="5286388"/>
            <a:ext cx="3071834" cy="1333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43504" y="152400"/>
            <a:ext cx="3543296" cy="5276864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Малая Родина все равно большая: 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ведь она единственная. 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 каждого человека она своя, 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но для всех является той путеводной звездой, которая на протяжении всей жизни определяет многое,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если  не сказать – всё!</a:t>
            </a:r>
          </a:p>
        </p:txBody>
      </p:sp>
      <p:pic>
        <p:nvPicPr>
          <p:cNvPr id="8" name="Содержимое 7" descr="http://stranadk.my1.ru/_nw/2/1312968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357298"/>
            <a:ext cx="4286280" cy="290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развивать познавательный интерес учащихся к изучению достопримечательностей Архангельской области.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обобщить знания учащихся об основных достопримечательностях Архангельской области;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способствовать повышению интереса учащихся к изучению родного края и его культурных ценностей;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воспитывать любовь к малой родине; подвести учащихся к осознанию внимательного, бережного отношения к достопримечательностям, культуре родного края;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учащихся с историей и достопримечательностями Архангельской области  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http://www.uemsky.ru/images/viktorina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285728"/>
            <a:ext cx="735808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Рома\Desktop\images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642918"/>
            <a:ext cx="507209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643570" y="214290"/>
            <a:ext cx="3286148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берегу реки Северная Двина монахи основали Михайло – Архангельский монастырь. В 1584г. Иван Грозный приказал построить около Михайло–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Архангельского монастыря город,  который стал столицей всего Северного края. Для защиты города была построена деревянная крепость.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Рома\Desktop\1332084059_768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785794"/>
            <a:ext cx="557216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215074" y="857232"/>
            <a:ext cx="250029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то время город был единственным портом России. Сюда приходило много иностранных кораблей.  Для торговли с иностранными купцами построили Гостиные дворы.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cdn.portal2011.com/wp-content/uploads/2016/10/word-image-20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785794"/>
            <a:ext cx="542928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760" y="2000240"/>
            <a:ext cx="2786082" cy="2643206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Михайло – Архангельский монастырь дал новому городу имя и герб, </a:t>
            </a:r>
            <a:b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котором Архангел Михаил поражает своего врага – Дьявола</a:t>
            </a:r>
            <a:r>
              <a:rPr lang="ru-RU" sz="2400" i="1" dirty="0" smtClean="0">
                <a:solidFill>
                  <a:schemeClr val="bg1"/>
                </a:solidFill>
              </a:rPr>
              <a:t/>
            </a:r>
            <a:br>
              <a:rPr lang="ru-RU" sz="2400" i="1" dirty="0" smtClean="0">
                <a:solidFill>
                  <a:schemeClr val="bg1"/>
                </a:solidFill>
              </a:rPr>
            </a:b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3000372"/>
            <a:ext cx="2857520" cy="221457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Молодой царь Петр Первый мечтал, чтобы у России был морской флот. Он очень обрадовался, когда узнал, что на Севере живут Поморы – строители кораблей и бесстрашные морские путешественники</a:t>
            </a:r>
            <a:b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Рома\Desktop\petrpervy_2_640x78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285752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Рома\Desktop\russia_180520131047_0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928934"/>
            <a:ext cx="2786082" cy="366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Рома\Desktop\petr1_0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571504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6429388" y="1857364"/>
            <a:ext cx="214314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Поморы научили царя ходить на кораблях по морю. Первое морское путешествие царь совершил на Соловки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424</Words>
  <PresentationFormat>Экран (4:3)</PresentationFormat>
  <Paragraphs>42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Бумажная</vt:lpstr>
      <vt:lpstr>Классный час  «Архангельской области – 80лет» </vt:lpstr>
      <vt:lpstr>Слайд 2</vt:lpstr>
      <vt:lpstr>Цель:  познакомить  учащихся с историей и достопримечательностями Архангельской области   </vt:lpstr>
      <vt:lpstr>Слайд 4</vt:lpstr>
      <vt:lpstr>Слайд 5</vt:lpstr>
      <vt:lpstr>Слайд 6</vt:lpstr>
      <vt:lpstr>Михайло – Архангельский монастырь дал новому городу имя и герб,  на котором Архангел Михаил поражает своего врага – Дьявола </vt:lpstr>
      <vt:lpstr>Молодой царь Петр Первый мечтал, чтобы у России был морской флот. Он очень обрадовался, когда узнал, что на Севере живут Поморы – строители кораблей и бесстрашные морские путешественники </vt:lpstr>
      <vt:lpstr>Слайд 9</vt:lpstr>
      <vt:lpstr>Слайд 10</vt:lpstr>
      <vt:lpstr>Слайд 11</vt:lpstr>
      <vt:lpstr>Слайд 12</vt:lpstr>
      <vt:lpstr>Слайд 13</vt:lpstr>
      <vt:lpstr>Слайд 14</vt:lpstr>
      <vt:lpstr>В Архангельской области добывают следующие полезные ископаемые: газ, нефть, известняк, торф, каменную соль, алмазы  </vt:lpstr>
      <vt:lpstr>Слайд 16</vt:lpstr>
      <vt:lpstr>В Архангельских землях жило много знаменитых людей Ломоносов, Шергин, Писахов, Борисов </vt:lpstr>
      <vt:lpstr>Архангельская область хранит на своей территории  7 Чудес света: </vt:lpstr>
      <vt:lpstr>Малые Корелы</vt:lpstr>
      <vt:lpstr>Пинежские пещеры </vt:lpstr>
      <vt:lpstr>Сольвычегодский историко – художественный музей </vt:lpstr>
      <vt:lpstr>Город – музей Каргополь </vt:lpstr>
      <vt:lpstr>Соловецкие острова </vt:lpstr>
      <vt:lpstr>Холмогоры – родина М.В.Ломоносова </vt:lpstr>
      <vt:lpstr>Белое море</vt:lpstr>
      <vt:lpstr>Гимн Архангельской области </vt:lpstr>
      <vt:lpstr>Малая Родина все равно большая:  ведь она единственная.  У каждого человека она своя,  но для всех является той путеводной звездой, которая на протяжении всей жизни определяет многое, если  не сказать – всё!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 «Архангельской области – 80 лет» </dc:title>
  <dc:creator>boss</dc:creator>
  <cp:lastModifiedBy>boss</cp:lastModifiedBy>
  <cp:revision>25</cp:revision>
  <dcterms:created xsi:type="dcterms:W3CDTF">2017-12-09T20:34:35Z</dcterms:created>
  <dcterms:modified xsi:type="dcterms:W3CDTF">2017-12-10T17:25:27Z</dcterms:modified>
</cp:coreProperties>
</file>