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EAF05-29E4-4DEB-8FE2-E11EEF92008E}" type="datetimeFigureOut">
              <a:rPr lang="ru-RU" smtClean="0"/>
              <a:pPr/>
              <a:t>04.05.2013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52D1F-9229-4568-9D1C-90B6A7E289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greensector.ru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lowers.cveti-sadi.ru/files/2010/03/Tagetes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31640" y="836712"/>
            <a:ext cx="648164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Посев 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цветочной культуры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БАРХАТЦЫ» </a:t>
            </a:r>
          </a:p>
          <a:p>
            <a:pPr algn="ctr"/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рассаду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5684" y="2060848"/>
            <a:ext cx="533736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</a:t>
            </a:r>
            <a:r>
              <a:rPr lang="ru-RU" sz="4000" b="1" cap="none" spc="0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Изучение…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 </a:t>
            </a:r>
            <a:r>
              <a:rPr lang="ru-RU" sz="4000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Узнать…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4000" b="1" dirty="0" smtClean="0">
                <a:ln w="1905"/>
                <a:solidFill>
                  <a:schemeClr val="bg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Научиться…</a:t>
            </a:r>
            <a:endParaRPr lang="ru-RU" sz="4000" b="1" cap="none" spc="0" dirty="0">
              <a:ln w="1905"/>
              <a:solidFill>
                <a:schemeClr val="bg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8" y="620689"/>
          <a:ext cx="8208911" cy="5832648"/>
        </p:xfrm>
        <a:graphic>
          <a:graphicData uri="http://schemas.openxmlformats.org/drawingml/2006/table">
            <a:tbl>
              <a:tblPr/>
              <a:tblGrid>
                <a:gridCol w="2051585"/>
                <a:gridCol w="2052442"/>
                <a:gridCol w="2052442"/>
                <a:gridCol w="2052442"/>
              </a:tblGrid>
              <a:tr h="583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Критерии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ЗНАЮ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НЕ ЗНАЮ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УЗНАЛ (а)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749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История названия цветка, его особенности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1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Подготовка почвы к посадке семян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16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Особенности семян бархатцев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832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Глубина посева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832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Умение полива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Ревизия знаний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Цветочная культура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БАРХАТЦЫ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23528" y="413663"/>
            <a:ext cx="8280920" cy="55399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Бархатцы (или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Тагетес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считаются одними из самых популярных цветов в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ландшафтном дизайне приусадебных и парковых территорий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 латинское название 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Тагетес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(или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Tagetes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цветок получил из древней римской мифологии.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Тегетесом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преданию звали внука Юпитера – бога неба и света.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Тегетес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умел предсказывать будущее и обладал необычайной красотой. На сегодняшний день в природе насчитывается 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более 30 сортов бархатцев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наиболее распространенных в дикой природе на территории Америки.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Тегетес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имеет разветвленные прямые стебли, которые в зависимости от вида достигают 1 метра в длину. Листья похожи на рассеченные перья с ланцетовидными зубчатыми секторами. Чашечка имеет форму колокольчика.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типу стебля бархатцы делят на прямостоячие, отклоненные 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тонколистные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по типу цветка – на мелкоцветные, крупноцветные и мексиканские.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Эти цветы можно выращивать как из семян в открытом грунте, так и рассадой.    Чаще всего цветы используют для клумб, рабаток, цветочных групп и высадки вдоль дорожек. Низкорослые виды отлично смотрятся в крупных ковровых посадках.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бархатцев есть и полезные свойства. Масло, получаемое из цветков, обладает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антимикробным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антисептическим эффектом. Сорванные цветы долгое время можно хранить в воде.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Тегетесы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совершенно неприхотливы в уходе. Растут они довольно быстро, любят тепло, стойки к засухе, но не длительное время. В застойные засушливые дни бархатцам необходим периодический полив. Размножение этих цветов происходит посевом или рассадой.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D0D0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сажать бархатцы на рассаду: землю для рассады необходимо сделать питательной и рыхлой. Во время роста лучше поддерживать температуру в пределах от 18 до 22 градусов. Поливают рассаду умеренно – один раз в несколько дней.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выращивания в комнатных условиях подойдут горшки или ящики, оснащенные несколькими отверстиями. На дне обязательно должен быть 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дренаж 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толщиной около трех сантиметров. Верхний слой земли необходимо сделать рыхлым для подачи воздуха.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Лучше всего сеять пророщенные семена, аккуратно раскладывая их в подготовленные бороздки на расстоянии около одного сантиметра и засыпать слоем земли толщиной около полутора сантиметра. Посадка бархатцев на рассаду на этом не заканчивается. Необходимыми условиями являются 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достаточное количество света и влаги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также 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поддержание умеренного температурного режима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F3F3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Проростки бархатцев должны появиться спустя 3-5 дней.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548680"/>
          <a:ext cx="8136904" cy="5904654"/>
        </p:xfrm>
        <a:graphic>
          <a:graphicData uri="http://schemas.openxmlformats.org/drawingml/2006/table">
            <a:tbl>
              <a:tblPr/>
              <a:tblGrid>
                <a:gridCol w="2382155"/>
                <a:gridCol w="5754749"/>
              </a:tblGrid>
              <a:tr h="984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Этап работы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Содержание работы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81200" algn="l"/>
                        </a:tabLs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Технологическая карта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0" algn="l"/>
              </a:tabLst>
            </a:pPr>
            <a:r>
              <a:rPr kumimoji="0" lang="ru-RU" sz="1100" b="1" i="1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Посадка БАРХАТЦЕВ на рассаду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125</Words>
  <Application>Microsoft Office PowerPoint</Application>
  <PresentationFormat>Экран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X-ТEAM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2013-05-04T11:51:44Z</dcterms:created>
  <dcterms:modified xsi:type="dcterms:W3CDTF">2013-05-04T12:11:06Z</dcterms:modified>
</cp:coreProperties>
</file>