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BBE06-8D83-487D-AF09-D28DD5A9FD6E}" type="datetimeFigureOut">
              <a:rPr lang="ru-RU" smtClean="0"/>
              <a:t>01.06.2017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E1F2A-B681-43F2-AFFF-58EFD78D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880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BBE06-8D83-487D-AF09-D28DD5A9FD6E}" type="datetimeFigureOut">
              <a:rPr lang="ru-RU" smtClean="0"/>
              <a:t>01.06.2017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E1F2A-B681-43F2-AFFF-58EFD78D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202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BBE06-8D83-487D-AF09-D28DD5A9FD6E}" type="datetimeFigureOut">
              <a:rPr lang="ru-RU" smtClean="0"/>
              <a:t>01.06.2017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E1F2A-B681-43F2-AFFF-58EFD78D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735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BBE06-8D83-487D-AF09-D28DD5A9FD6E}" type="datetimeFigureOut">
              <a:rPr lang="ru-RU" smtClean="0"/>
              <a:t>01.06.2017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E1F2A-B681-43F2-AFFF-58EFD78D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614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BBE06-8D83-487D-AF09-D28DD5A9FD6E}" type="datetimeFigureOut">
              <a:rPr lang="ru-RU" smtClean="0"/>
              <a:t>01.06.2017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E1F2A-B681-43F2-AFFF-58EFD78D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214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BBE06-8D83-487D-AF09-D28DD5A9FD6E}" type="datetimeFigureOut">
              <a:rPr lang="ru-RU" smtClean="0"/>
              <a:t>01.06.2017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E1F2A-B681-43F2-AFFF-58EFD78D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141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BBE06-8D83-487D-AF09-D28DD5A9FD6E}" type="datetimeFigureOut">
              <a:rPr lang="ru-RU" smtClean="0"/>
              <a:t>01.06.2017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E1F2A-B681-43F2-AFFF-58EFD78D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513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BBE06-8D83-487D-AF09-D28DD5A9FD6E}" type="datetimeFigureOut">
              <a:rPr lang="ru-RU" smtClean="0"/>
              <a:t>01.06.2017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E1F2A-B681-43F2-AFFF-58EFD78D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89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BBE06-8D83-487D-AF09-D28DD5A9FD6E}" type="datetimeFigureOut">
              <a:rPr lang="ru-RU" smtClean="0"/>
              <a:t>01.06.2017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E1F2A-B681-43F2-AFFF-58EFD78D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949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BBE06-8D83-487D-AF09-D28DD5A9FD6E}" type="datetimeFigureOut">
              <a:rPr lang="ru-RU" smtClean="0"/>
              <a:t>01.06.2017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E1F2A-B681-43F2-AFFF-58EFD78D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46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BBE06-8D83-487D-AF09-D28DD5A9FD6E}" type="datetimeFigureOut">
              <a:rPr lang="ru-RU" smtClean="0"/>
              <a:t>01.06.2017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E1F2A-B681-43F2-AFFF-58EFD78D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481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BBE06-8D83-487D-AF09-D28DD5A9FD6E}" type="datetimeFigureOut">
              <a:rPr lang="ru-RU" smtClean="0"/>
              <a:t>01.06.2017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E1F2A-B681-43F2-AFFF-58EFD78D2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922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Advance Wars_ Dual Strike Wii U Virtual Console trailer (Europe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4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16200000">
            <a:off x="3365653" y="-1213866"/>
            <a:ext cx="5472119" cy="94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Cut out – </a:t>
            </a:r>
            <a:r>
              <a:rPr lang="ru-RU" sz="3200" dirty="0" smtClean="0"/>
              <a:t>вырезать</a:t>
            </a:r>
          </a:p>
          <a:p>
            <a:r>
              <a:rPr lang="en-US" sz="3200" dirty="0" smtClean="0"/>
              <a:t>Roll up</a:t>
            </a:r>
            <a:r>
              <a:rPr lang="ru-RU" sz="3200" dirty="0" smtClean="0"/>
              <a:t> – скрутить</a:t>
            </a:r>
          </a:p>
          <a:p>
            <a:r>
              <a:rPr lang="en-US" sz="3200" dirty="0" smtClean="0"/>
              <a:t>Glue – </a:t>
            </a:r>
            <a:r>
              <a:rPr lang="ru-RU" sz="3200" dirty="0" smtClean="0"/>
              <a:t>приклеить</a:t>
            </a:r>
          </a:p>
          <a:p>
            <a:r>
              <a:rPr lang="en-US" sz="3200" dirty="0" smtClean="0"/>
              <a:t>Assemble – </a:t>
            </a:r>
            <a:r>
              <a:rPr lang="ru-RU" sz="3200" dirty="0" smtClean="0"/>
              <a:t>собрать</a:t>
            </a:r>
          </a:p>
          <a:p>
            <a:r>
              <a:rPr lang="en-US" sz="3200" dirty="0" smtClean="0"/>
              <a:t>The front wheels – </a:t>
            </a:r>
            <a:r>
              <a:rPr lang="ru-RU" sz="3200" dirty="0" smtClean="0"/>
              <a:t>передние колёса</a:t>
            </a:r>
          </a:p>
          <a:p>
            <a:r>
              <a:rPr lang="en-US" sz="3200" dirty="0" smtClean="0"/>
              <a:t>The steerin</a:t>
            </a:r>
            <a:r>
              <a:rPr lang="en-US" sz="3200" dirty="0"/>
              <a:t>g</a:t>
            </a:r>
            <a:r>
              <a:rPr lang="en-US" sz="3200" dirty="0" smtClean="0"/>
              <a:t> wheel – </a:t>
            </a:r>
            <a:r>
              <a:rPr lang="ru-RU" sz="3200" dirty="0" smtClean="0"/>
              <a:t>рулевое колесо</a:t>
            </a:r>
          </a:p>
          <a:p>
            <a:r>
              <a:rPr lang="en-US" sz="3200" dirty="0" smtClean="0"/>
              <a:t>Rotate freely– </a:t>
            </a:r>
            <a:r>
              <a:rPr lang="ru-RU" sz="3200" dirty="0" smtClean="0"/>
              <a:t>вращаться</a:t>
            </a:r>
            <a:r>
              <a:rPr lang="en-US" sz="3200" dirty="0" smtClean="0"/>
              <a:t> </a:t>
            </a:r>
            <a:r>
              <a:rPr lang="ru-RU" sz="3200" dirty="0" smtClean="0"/>
              <a:t>свободно</a:t>
            </a:r>
          </a:p>
          <a:p>
            <a:r>
              <a:rPr lang="en-US" sz="3200" dirty="0" smtClean="0"/>
              <a:t>Slide – </a:t>
            </a:r>
            <a:r>
              <a:rPr lang="ru-RU" sz="3200" dirty="0" smtClean="0"/>
              <a:t>скользить</a:t>
            </a:r>
          </a:p>
          <a:p>
            <a:r>
              <a:rPr lang="en-US" sz="3200" dirty="0" smtClean="0"/>
              <a:t>Pre-shaping – </a:t>
            </a:r>
            <a:r>
              <a:rPr lang="ru-RU" sz="3200" dirty="0" smtClean="0"/>
              <a:t>придание формы</a:t>
            </a:r>
          </a:p>
          <a:p>
            <a:r>
              <a:rPr lang="en-US" sz="3200" dirty="0" smtClean="0"/>
              <a:t>Slits – </a:t>
            </a:r>
            <a:r>
              <a:rPr lang="ru-RU" sz="3200" dirty="0" smtClean="0"/>
              <a:t>разрезы</a:t>
            </a:r>
          </a:p>
          <a:p>
            <a:r>
              <a:rPr lang="en-US" sz="3200" dirty="0" smtClean="0"/>
              <a:t>Windshield – </a:t>
            </a:r>
            <a:r>
              <a:rPr lang="ru-RU" sz="3200" dirty="0" smtClean="0"/>
              <a:t>лобовое стекло</a:t>
            </a:r>
          </a:p>
          <a:p>
            <a:r>
              <a:rPr lang="en-US" sz="3200" dirty="0" smtClean="0"/>
              <a:t>Template – </a:t>
            </a:r>
            <a:r>
              <a:rPr lang="ru-RU" sz="3200" dirty="0" smtClean="0"/>
              <a:t>шаблон</a:t>
            </a:r>
          </a:p>
          <a:p>
            <a:r>
              <a:rPr lang="en-US" sz="3200" dirty="0" smtClean="0"/>
              <a:t>Transparent </a:t>
            </a:r>
            <a:r>
              <a:rPr lang="en-US" sz="3200" dirty="0"/>
              <a:t> </a:t>
            </a:r>
            <a:r>
              <a:rPr lang="en-US" sz="3200" dirty="0" smtClean="0"/>
              <a:t>- </a:t>
            </a:r>
            <a:r>
              <a:rPr lang="ru-RU" sz="3200" dirty="0" smtClean="0"/>
              <a:t>прозрачный</a:t>
            </a:r>
          </a:p>
          <a:p>
            <a:endParaRPr lang="ru-RU" sz="3200" dirty="0" smtClean="0"/>
          </a:p>
          <a:p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val="757817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2.wp.com/members.home.nl/saarloos/advancewars/advancewarsimages/osmegatan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469" y="1630497"/>
            <a:ext cx="8730408" cy="498880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31888" y="246169"/>
            <a:ext cx="7715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ORANGE STAR MEGATANK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648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344" y="1861851"/>
            <a:ext cx="6081311" cy="45609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12221" y="411422"/>
            <a:ext cx="70404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ORANGE STAR ANTI-AIR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909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319" y="1823753"/>
            <a:ext cx="6614768" cy="490732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00723" y="257185"/>
            <a:ext cx="6771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GREEN EARTH MISSLES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9215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351" y="2204216"/>
            <a:ext cx="6085718" cy="46537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65803" y="521591"/>
            <a:ext cx="5957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BLUE MOON RECON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1516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020" y="1243805"/>
            <a:ext cx="7341640" cy="56141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04938" y="158033"/>
            <a:ext cx="64758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BLACK HOLE ROCKETS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7929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324" y="462707"/>
            <a:ext cx="1037048" cy="37837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472" y="3692428"/>
            <a:ext cx="1778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Glue</a:t>
            </a:r>
            <a:endParaRPr lang="ru-RU" sz="6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672" y="89970"/>
            <a:ext cx="3810000" cy="381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09291" y="174925"/>
            <a:ext cx="190725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Knife</a:t>
            </a:r>
            <a:endParaRPr lang="ru-RU" sz="6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00" y="3308445"/>
            <a:ext cx="2724150" cy="20478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461003" y="2231152"/>
            <a:ext cx="422205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Cutting mat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119834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12" y="412303"/>
            <a:ext cx="3499894" cy="27275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844" y="4542217"/>
            <a:ext cx="5004986" cy="11858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14515" y="4034385"/>
            <a:ext cx="36616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Dotted line</a:t>
            </a:r>
            <a:endParaRPr lang="ru-RU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1222873" y="2302526"/>
            <a:ext cx="14382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line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748213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18" y="99152"/>
            <a:ext cx="4192478" cy="40745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251" y="3626741"/>
            <a:ext cx="3900201" cy="26261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05880" y="3065721"/>
            <a:ext cx="25397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Roll up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7426702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75</Words>
  <Application>Microsoft Office PowerPoint</Application>
  <PresentationFormat>Широкоэкранный</PresentationFormat>
  <Paragraphs>24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Луковникова Юлия Александровна</dc:creator>
  <cp:lastModifiedBy>Луковникова Юлия Александровна</cp:lastModifiedBy>
  <cp:revision>5</cp:revision>
  <dcterms:created xsi:type="dcterms:W3CDTF">2017-06-01T04:13:42Z</dcterms:created>
  <dcterms:modified xsi:type="dcterms:W3CDTF">2017-06-01T05:03:58Z</dcterms:modified>
</cp:coreProperties>
</file>