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89" r:id="rId2"/>
    <p:sldId id="288" r:id="rId3"/>
    <p:sldId id="291" r:id="rId4"/>
    <p:sldId id="287" r:id="rId5"/>
    <p:sldId id="292" r:id="rId6"/>
    <p:sldId id="290" r:id="rId7"/>
    <p:sldId id="293" r:id="rId8"/>
    <p:sldId id="29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7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29" autoAdjust="0"/>
    <p:restoredTop sz="88502" autoAdjust="0"/>
  </p:normalViewPr>
  <p:slideViewPr>
    <p:cSldViewPr>
      <p:cViewPr varScale="1">
        <p:scale>
          <a:sx n="66" d="100"/>
          <a:sy n="66" d="100"/>
        </p:scale>
        <p:origin x="-148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1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C666F-BD98-4A26-BE16-376CEEEE20DB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95CC6-2E53-47BB-B412-8412BA0712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B4D8B-AAE7-4B2A-8C2B-9284AF4670DD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83448-CA66-4195-AD6B-F26C974307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yberleninka.ru/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cyberleninka.ru/article/n/puti-hudozhestvenno-esteticheskogo-razvitiya-detey-doshkolnogo-vozrasta-v-sootvetstvii-s-fgo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4.png"/><Relationship Id="rId4" Type="http://schemas.openxmlformats.org/officeDocument/2006/relationships/image" Target="../media/image15.png"/><Relationship Id="rId9" Type="http://schemas.openxmlformats.org/officeDocument/2006/relationships/hyperlink" Target="https://cyberleninka.ru/article/n/hudozhestvenno-esteticheskoe-razvitie-lichnosti-v-period-detstva-v-usloviyah-realizatsii-fgos-doshkolnogo-obrazovaniy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20" y="0"/>
            <a:ext cx="925832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71480"/>
            <a:ext cx="821537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200" b="1" i="1" dirty="0" smtClean="0">
                <a:ln w="11430"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«Развитие творческих начал личности в художественно – практической деятельности в условиях введения ФГОС»</a:t>
            </a:r>
            <a:endParaRPr lang="en-US" sz="3200" b="1" i="1" dirty="0" smtClean="0">
              <a:ln w="11430"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USER\Pictures\изо курсы\фото курсы\Изображение 012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10852">
            <a:off x="571472" y="2428868"/>
            <a:ext cx="2071702" cy="2714644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500298" y="5000636"/>
            <a:ext cx="63579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0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воспитатель Васильева Ирина Вячеславовна</a:t>
            </a:r>
          </a:p>
          <a:p>
            <a:pPr algn="r">
              <a:buNone/>
            </a:pPr>
            <a:endParaRPr lang="ru-RU" sz="2000" b="1" i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МБДОУ «Детский сад №16 комбинированного вида»</a:t>
            </a:r>
          </a:p>
          <a:p>
            <a:pPr algn="r">
              <a:buNone/>
            </a:pPr>
            <a:endParaRPr lang="ru-RU" sz="2000" b="1" i="1" dirty="0" smtClean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                              2018 г</a:t>
            </a:r>
            <a:endParaRPr lang="ru-RU" b="1" i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32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500043"/>
            <a:ext cx="87154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способствует обогащению чувственного опыта, эмоциональной сферы личности, влияет на познание нравственной стороны действительности, повышает и познавательную активность.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42006">
            <a:off x="4967462" y="4555384"/>
            <a:ext cx="3383503" cy="211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714752"/>
            <a:ext cx="145073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32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01" y="714356"/>
            <a:ext cx="864399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Именно творческая деятельность человека делает его существом, обращенным к будущему, созидающим его и видоизменяющим свое настоящее</a:t>
            </a:r>
            <a:r>
              <a:rPr lang="ru-RU" sz="2400" b="1" i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i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r>
              <a:rPr lang="ru-RU" sz="2400" b="1" i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2800" b="1" i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Л. С. </a:t>
            </a:r>
            <a:r>
              <a:rPr lang="ru-RU" sz="2800" b="1" i="1" dirty="0" err="1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sz="2400" b="1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3000372"/>
            <a:ext cx="857256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«Истоки способностей и дарования детей – на кончиках их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ребенок»                                     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В. А. Сухомлинский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20" y="0"/>
            <a:ext cx="925832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14290"/>
            <a:ext cx="885828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Методическая литература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Т.С. Комаровой «Занятия по изобразительной деятельности»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Е.В.Баранова, А.М.Савельева  «От навыков к творчеству»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Н.А.Ветлугина  (ред.). Художественное творчество и ребенок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И.А.Лыковой «Цветные ладошки»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Журналы «Цветной мир»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И.А. Лыкова. «Изобразительное творчество в детском саду»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Т.С.Комарова Занятия по изобразительной деятельности в старшей группе детского сада. М. : Мозаика – Синтез 2009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Баранова Е. В., Савельева А. М. От навыков к творчеству. Обучение детей 2—7 лет технике рисования. Учебно-методическое пособие. — М.: Мозаика-Синтез, 2009.— 64 с.: цв. вкл. - (Библиотека 'Программы воспитания и обучения в детском саду'). - мягк. обл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26694">
            <a:off x="5871476" y="2601733"/>
            <a:ext cx="1643074" cy="2393412"/>
          </a:xfrm>
          <a:prstGeom prst="rect">
            <a:avLst/>
          </a:prstGeom>
          <a:noFill/>
        </p:spPr>
      </p:pic>
      <p:pic>
        <p:nvPicPr>
          <p:cNvPr id="2060" name="Picture 12" descr="undefin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214290"/>
            <a:ext cx="1643074" cy="2313566"/>
          </a:xfrm>
          <a:prstGeom prst="rect">
            <a:avLst/>
          </a:prstGeom>
          <a:noFill/>
        </p:spPr>
      </p:pic>
      <p:pic>
        <p:nvPicPr>
          <p:cNvPr id="2062" name="Picture 14" descr="http://bukvy.net/uploads/posts/2012-06/1339477116_izotv_ds2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95315" y="4083660"/>
            <a:ext cx="1790700" cy="2381250"/>
          </a:xfrm>
          <a:prstGeom prst="rect">
            <a:avLst/>
          </a:prstGeom>
          <a:noFill/>
        </p:spPr>
      </p:pic>
      <p:pic>
        <p:nvPicPr>
          <p:cNvPr id="2064" name="Picture 16" descr="http://img1.labirint.ru/books/428931/b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460758">
            <a:off x="5566948" y="4369735"/>
            <a:ext cx="1394014" cy="2154386"/>
          </a:xfrm>
          <a:prstGeom prst="rect">
            <a:avLst/>
          </a:prstGeom>
          <a:noFill/>
        </p:spPr>
      </p:pic>
      <p:pic>
        <p:nvPicPr>
          <p:cNvPr id="2066" name="Picture 18" descr="http://ozon-st.cdn.ngenix.net/multimedia/101683658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52621">
            <a:off x="1537467" y="3585967"/>
            <a:ext cx="1557587" cy="2188646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0" y="2857496"/>
            <a:ext cx="7358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Комарова Т. С. Занятия по изобразительной деятельности в старшей группе детского сада. М. : Мозаика – Синтез 2009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Тамара Комарова - Занятия по изобразительной деятельности в подготовительной к...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677542">
            <a:off x="272368" y="4423439"/>
            <a:ext cx="1571636" cy="2266783"/>
          </a:xfrm>
          <a:prstGeom prst="rect">
            <a:avLst/>
          </a:prstGeom>
          <a:noFill/>
        </p:spPr>
      </p:pic>
      <p:pic>
        <p:nvPicPr>
          <p:cNvPr id="2054" name="Picture 6" descr="Ветлугина Н.А. (ред.). Художественное творчество и ребенок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1431932">
            <a:off x="2548302" y="4678802"/>
            <a:ext cx="1495841" cy="2001124"/>
          </a:xfrm>
          <a:prstGeom prst="rect">
            <a:avLst/>
          </a:prstGeom>
          <a:noFill/>
        </p:spPr>
      </p:pic>
      <p:pic>
        <p:nvPicPr>
          <p:cNvPr id="2058" name="Picture 10" descr="Изобразительная деятельность в детском саду: планирование, конспекты занятий, методические рекомендации.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505230">
            <a:off x="7094616" y="2612307"/>
            <a:ext cx="1704975" cy="2381250"/>
          </a:xfrm>
          <a:prstGeom prst="rect">
            <a:avLst/>
          </a:prstGeom>
          <a:noFill/>
        </p:spPr>
      </p:pic>
      <p:pic>
        <p:nvPicPr>
          <p:cNvPr id="2056" name="Picture 8" descr="Лыкова И.А. Цветные ладошки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701900">
            <a:off x="6940232" y="4319984"/>
            <a:ext cx="1680713" cy="239247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20" y="0"/>
            <a:ext cx="925832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53265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14290"/>
            <a:ext cx="2014175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2000240"/>
            <a:ext cx="2380892" cy="133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214290"/>
            <a:ext cx="30495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2143116"/>
            <a:ext cx="585788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Пути художественно-эстетического развития детей дошкольного возраста в соответствии с ФГОС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2015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Галянт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 Ирина Геннадьевна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https://cyberleninka.ru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cap="all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786190"/>
            <a:ext cx="585788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Художественно-эстетическое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  <a:hlinkClick r:id="rId9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развитие личности в период детства в условиях реализации ФГОС дошкольного образования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2014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Бутенко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 Наталья Валентиновна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http://kakvospitatrebenka.ru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380672"/>
            <a:ext cx="671514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Художественно-эстетическое</a:t>
            </a:r>
            <a:r>
              <a:rPr lang="ru-RU" dirty="0" smtClean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  <a:hlinkClick r:id="rId9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развитие личности в период детства в условиях реализации ФГОС дошкольного образования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2014 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Бутенко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9"/>
              </a:rPr>
              <a:t> Наталья Валентиновна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http://kakvospitatrebenka.ru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6525974" y="3500438"/>
            <a:ext cx="2618025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20" y="0"/>
            <a:ext cx="925832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00042"/>
            <a:ext cx="8072494" cy="261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Принципы построения педагогического процесса.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 От простого к сложному.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2. Системность работ.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3. Принцип тематических циклов.</a:t>
            </a:r>
          </a:p>
          <a:p>
            <a:pPr>
              <a:lnSpc>
                <a:spcPct val="150000"/>
              </a:lnSpc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4. Индивидуального подхода.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429000"/>
            <a:ext cx="4914557" cy="307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320" cy="6858000"/>
          </a:xfrm>
          <a:prstGeom prst="rect">
            <a:avLst/>
          </a:prstGeom>
          <a:noFill/>
        </p:spPr>
      </p:pic>
      <p:pic>
        <p:nvPicPr>
          <p:cNvPr id="3" name="Рисунок 2" descr="C:\Users\USER\AppData\Local\Microsoft\Windows\Temporary Internet Files\Content.Word\повыш квалифик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785794"/>
            <a:ext cx="3571900" cy="257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USER\Documents\конкурс\Not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714356"/>
            <a:ext cx="3451262" cy="48818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ые круги на сине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832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857232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C:\Users\USER\Pictures\2018-01-13\1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6565" y="2920645"/>
            <a:ext cx="2357454" cy="3158871"/>
          </a:xfrm>
          <a:prstGeom prst="rect">
            <a:avLst/>
          </a:prstGeom>
          <a:noFill/>
        </p:spPr>
      </p:pic>
      <p:pic>
        <p:nvPicPr>
          <p:cNvPr id="21506" name="Picture 2" descr="C:\Users\USER\Pictures\2017-11-12\4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08758">
            <a:off x="1084263" y="2469860"/>
            <a:ext cx="2857488" cy="1912164"/>
          </a:xfrm>
          <a:prstGeom prst="rect">
            <a:avLst/>
          </a:prstGeom>
          <a:noFill/>
        </p:spPr>
      </p:pic>
      <p:pic>
        <p:nvPicPr>
          <p:cNvPr id="21508" name="Picture 4" descr="C:\Users\USER\Pictures\2018-01-13\1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302090">
            <a:off x="7076392" y="4161694"/>
            <a:ext cx="1669083" cy="2475443"/>
          </a:xfrm>
          <a:prstGeom prst="rect">
            <a:avLst/>
          </a:prstGeom>
          <a:noFill/>
        </p:spPr>
      </p:pic>
      <p:pic>
        <p:nvPicPr>
          <p:cNvPr id="21509" name="Picture 5" descr="C:\Users\USER\Pictures\2017-11-12\0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643446"/>
            <a:ext cx="3286116" cy="184844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957</TotalTime>
  <Words>255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USER</cp:lastModifiedBy>
  <cp:revision>99</cp:revision>
  <dcterms:created xsi:type="dcterms:W3CDTF">2013-08-29T09:56:25Z</dcterms:created>
  <dcterms:modified xsi:type="dcterms:W3CDTF">2018-01-28T16:57:44Z</dcterms:modified>
</cp:coreProperties>
</file>