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81" r:id="rId13"/>
    <p:sldId id="282" r:id="rId14"/>
    <p:sldId id="283" r:id="rId15"/>
    <p:sldId id="266" r:id="rId16"/>
    <p:sldId id="277" r:id="rId17"/>
    <p:sldId id="278" r:id="rId18"/>
    <p:sldId id="279" r:id="rId19"/>
    <p:sldId id="287" r:id="rId20"/>
    <p:sldId id="268" r:id="rId21"/>
    <p:sldId id="280" r:id="rId22"/>
    <p:sldId id="269" r:id="rId23"/>
    <p:sldId id="270" r:id="rId24"/>
    <p:sldId id="272" r:id="rId25"/>
    <p:sldId id="274" r:id="rId26"/>
    <p:sldId id="288" r:id="rId27"/>
    <p:sldId id="284" r:id="rId28"/>
    <p:sldId id="285" r:id="rId29"/>
    <p:sldId id="286" r:id="rId30"/>
    <p:sldId id="275" r:id="rId31"/>
    <p:sldId id="276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F3256-2F8C-4414-B0CE-F86B68AB9091}" type="datetimeFigureOut">
              <a:rPr lang="ru-RU"/>
              <a:pPr>
                <a:defRPr/>
              </a:pPr>
              <a:t>18.02.2018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2BFCE-92BD-4D27-872F-673AEE64FF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6AD62-69BA-42B9-ADBC-5BC88DB84430}" type="datetimeFigureOut">
              <a:rPr lang="ru-RU"/>
              <a:pPr>
                <a:defRPr/>
              </a:pPr>
              <a:t>18.02.2018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4BCC1-B324-4E1D-859E-CB0476FD73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0A745-D2C7-489C-AA37-8D4F160BDE64}" type="datetimeFigureOut">
              <a:rPr lang="ru-RU"/>
              <a:pPr>
                <a:defRPr/>
              </a:pPr>
              <a:t>18.02.2018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7C35B-F6B3-4499-BD8C-F4F2846657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17413-7156-4622-9DE0-9653C186D797}" type="datetimeFigureOut">
              <a:rPr lang="ru-RU"/>
              <a:pPr>
                <a:defRPr/>
              </a:pPr>
              <a:t>18.02.2018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03212-C174-46F8-B7F3-B2BD6CA72C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836E4-ED55-4447-A1C6-EFA392E5569C}" type="datetimeFigureOut">
              <a:rPr lang="ru-RU"/>
              <a:pPr>
                <a:defRPr/>
              </a:pPr>
              <a:t>18.02.2018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5E04F-9E90-419C-AEC9-FB798EB729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EFDC1-E729-44A5-A2BA-165056D04985}" type="datetimeFigureOut">
              <a:rPr lang="ru-RU"/>
              <a:pPr>
                <a:defRPr/>
              </a:pPr>
              <a:t>18.02.2018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17841-3754-4B84-816F-0DCC96EA9B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52640-FFF7-479A-8D55-4C2FBCC54350}" type="datetimeFigureOut">
              <a:rPr lang="ru-RU"/>
              <a:pPr>
                <a:defRPr/>
              </a:pPr>
              <a:t>18.02.2018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5F466-1126-4797-BC01-D024703E9E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868D6-7DED-490B-A3E0-35E5A24DCD84}" type="datetimeFigureOut">
              <a:rPr lang="ru-RU"/>
              <a:pPr>
                <a:defRPr/>
              </a:pPr>
              <a:t>18.02.2018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94B30-57DA-4420-8C09-C615BEAFCA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81E97-7348-49E9-8CCB-6D4A9E27D1A1}" type="datetimeFigureOut">
              <a:rPr lang="ru-RU"/>
              <a:pPr>
                <a:defRPr/>
              </a:pPr>
              <a:t>18.02.2018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E66FA-390F-4758-8D33-210F0091EC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BDF2D-AF5E-4E0A-BCD3-4C7A3910D2DB}" type="datetimeFigureOut">
              <a:rPr lang="ru-RU"/>
              <a:pPr>
                <a:defRPr/>
              </a:pPr>
              <a:t>18.02.2018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F402E-1784-44DF-88A2-FBBDBF9F2D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3594A-8BA7-4FA5-909B-B85A402DC456}" type="datetimeFigureOut">
              <a:rPr lang="ru-RU"/>
              <a:pPr>
                <a:defRPr/>
              </a:pPr>
              <a:t>18.02.2018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474FF-7367-449C-88C8-8115B09D01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193314-5940-41B4-93F8-C3183A76BD93}" type="datetimeFigureOut">
              <a:rPr lang="ru-RU"/>
              <a:pPr>
                <a:defRPr/>
              </a:pPr>
              <a:t>18.02.2018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B49F957-BE9C-440C-82C1-3059EC614A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Наш проект</a:t>
            </a:r>
            <a:br>
              <a:rPr lang="ru-RU" smtClean="0"/>
            </a:br>
            <a:r>
              <a:rPr lang="ru-RU" smtClean="0"/>
              <a:t>«Сказки южного Урала»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2 младшая группа «Солнышко</a:t>
            </a:r>
            <a:r>
              <a:rPr lang="ru-RU" dirty="0" smtClean="0"/>
              <a:t>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Воспитатели: Агеева Е г,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Шамонина О Н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Содержание проекта</a:t>
            </a: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Заключительный этап</a:t>
            </a:r>
          </a:p>
          <a:p>
            <a:pPr eaLnBrk="1" hangingPunct="1"/>
            <a:r>
              <a:rPr lang="ru-RU" smtClean="0"/>
              <a:t>Приготовление макетов совместно с родителями и детьми.</a:t>
            </a:r>
          </a:p>
          <a:p>
            <a:pPr eaLnBrk="1" hangingPunct="1"/>
            <a:r>
              <a:rPr lang="ru-RU" smtClean="0"/>
              <a:t>Изготовление лепбука «В гостях у сказки»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Сказки народов Южного Урала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Бобовое зёрнышко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Лиса и волк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Заяц и ёж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Хитрая козонька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Лутошечка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Снегурочка и серый волк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Жихарка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Кот, воробей, петух и лиса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250825" y="-315913"/>
            <a:ext cx="8229600" cy="1143001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Книжный центр</a:t>
            </a:r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79" name="Picture 4" descr="IMGP94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0713"/>
            <a:ext cx="9144000" cy="623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323850" y="-315913"/>
            <a:ext cx="8229600" cy="1143001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Arial" charset="0"/>
              </a:rPr>
              <a:t>Рассматривание иллюстраций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3" name="Picture 4" descr="IMGP94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9144000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7" name="Picture 4" descr="IMGP94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395288" y="-242888"/>
            <a:ext cx="8229600" cy="1143001"/>
          </a:xfrm>
        </p:spPr>
        <p:txBody>
          <a:bodyPr/>
          <a:lstStyle/>
          <a:p>
            <a:pPr eaLnBrk="1" hangingPunct="1"/>
            <a:r>
              <a:rPr lang="ru-RU" smtClean="0"/>
              <a:t>Театральная деятельность</a:t>
            </a: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1" name="Picture 4" descr="IMGP94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9144000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5" name="Picture 4" descr="IMGP94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9" name="Picture 4" descr="IMGP94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4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3" name="Picture 4" descr="IMGP94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7" name="Picture 4" descr="IMG_20180117_0925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8229600" cy="5818188"/>
          </a:xfrm>
        </p:spPr>
        <p:txBody>
          <a:bodyPr/>
          <a:lstStyle/>
          <a:p>
            <a:pPr eaLnBrk="1" hangingPunct="1"/>
            <a:r>
              <a:rPr lang="ru-RU" smtClean="0"/>
              <a:t>Тип проекта – познавательный</a:t>
            </a:r>
            <a:br>
              <a:rPr lang="ru-RU" smtClean="0"/>
            </a:br>
            <a:r>
              <a:rPr lang="ru-RU" smtClean="0"/>
              <a:t>Продолжительность – краткосрочный (ноябрь – март)</a:t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395288" y="-315913"/>
            <a:ext cx="8229600" cy="1143001"/>
          </a:xfrm>
        </p:spPr>
        <p:txBody>
          <a:bodyPr/>
          <a:lstStyle/>
          <a:p>
            <a:pPr eaLnBrk="1" hangingPunct="1"/>
            <a:r>
              <a:rPr lang="ru-RU" smtClean="0"/>
              <a:t>Конструирование</a:t>
            </a:r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2771" name="Picture 4" descr="IMGP94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9144000" cy="740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3795" name="Picture 4" descr="IMGP94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323850" y="-315913"/>
            <a:ext cx="8229600" cy="1143001"/>
          </a:xfrm>
        </p:spPr>
        <p:txBody>
          <a:bodyPr/>
          <a:lstStyle/>
          <a:p>
            <a:pPr eaLnBrk="1" hangingPunct="1"/>
            <a:r>
              <a:rPr lang="ru-RU" smtClean="0"/>
              <a:t>Аппликация</a:t>
            </a:r>
          </a:p>
        </p:txBody>
      </p:sp>
      <p:sp>
        <p:nvSpPr>
          <p:cNvPr id="34818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4819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4820" name="Picture 5" descr="IMGP94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9144000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395288" y="-315913"/>
            <a:ext cx="8229600" cy="1143001"/>
          </a:xfrm>
        </p:spPr>
        <p:txBody>
          <a:bodyPr/>
          <a:lstStyle/>
          <a:p>
            <a:pPr eaLnBrk="1" hangingPunct="1"/>
            <a:r>
              <a:rPr lang="ru-RU" smtClean="0"/>
              <a:t>Изодеятельность</a:t>
            </a:r>
          </a:p>
        </p:txBody>
      </p:sp>
      <p:sp>
        <p:nvSpPr>
          <p:cNvPr id="35842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5843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5844" name="Picture 5" descr="IMGP94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91440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Физическое развитие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П./Игра «Зайцы и волк».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П./Игра «Гуси».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П./Игра «Воробушки и кот».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П./Игра «У медведя во бору».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Хоровод «Гори, гори ясно».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П./Игра «Лиса на охоте».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Логоритмическое</a:t>
            </a:r>
            <a:r>
              <a:rPr lang="ru-RU" dirty="0" smtClean="0"/>
              <a:t> упражнение «Котенок – шалун».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Пройди как герои сказок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(проскачи, как лягушка пройди как медведь и .</a:t>
            </a:r>
            <a:r>
              <a:rPr lang="ru-RU" dirty="0" err="1" smtClean="0"/>
              <a:t>т.д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Консультации для родителей</a:t>
            </a:r>
          </a:p>
        </p:txBody>
      </p:sp>
      <p:sp>
        <p:nvSpPr>
          <p:cNvPr id="37890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Роль сказки в воспитании детей</a:t>
            </a:r>
          </a:p>
          <a:p>
            <a:pPr eaLnBrk="1" hangingPunct="1"/>
            <a:r>
              <a:rPr lang="ru-RU" smtClean="0"/>
              <a:t>Читайте детям чаще</a:t>
            </a:r>
          </a:p>
          <a:p>
            <a:pPr eaLnBrk="1" hangingPunct="1"/>
            <a:r>
              <a:rPr lang="ru-RU" smtClean="0"/>
              <a:t>Что и как читать дома детям</a:t>
            </a:r>
          </a:p>
          <a:p>
            <a:pPr eaLnBrk="1" hangingPunct="1"/>
            <a:r>
              <a:rPr lang="ru-RU" smtClean="0"/>
              <a:t>- конкурс рисунков «Мой любимый сказочный герой». </a:t>
            </a:r>
            <a:br>
              <a:rPr lang="ru-RU" smtClean="0"/>
            </a:br>
            <a:endParaRPr lang="ru-RU" smtClean="0"/>
          </a:p>
        </p:txBody>
      </p:sp>
      <p:sp>
        <p:nvSpPr>
          <p:cNvPr id="37891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395288" y="-242888"/>
            <a:ext cx="8229600" cy="1143001"/>
          </a:xfrm>
        </p:spPr>
        <p:txBody>
          <a:bodyPr/>
          <a:lstStyle/>
          <a:p>
            <a:r>
              <a:rPr lang="ru-RU" sz="4000" smtClean="0">
                <a:latin typeface="Arial" charset="0"/>
              </a:rPr>
              <a:t>Изготовление книжек-малышек</a:t>
            </a:r>
          </a:p>
        </p:txBody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6" name="Picture 4" descr="IMGP94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5175"/>
            <a:ext cx="9144000" cy="6092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/>
          </p:cNvSpPr>
          <p:nvPr>
            <p:ph type="title"/>
          </p:nvPr>
        </p:nvSpPr>
        <p:spPr>
          <a:xfrm>
            <a:off x="395288" y="-315913"/>
            <a:ext cx="8229600" cy="1143001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Создание макетов</a:t>
            </a:r>
          </a:p>
        </p:txBody>
      </p:sp>
      <p:sp>
        <p:nvSpPr>
          <p:cNvPr id="3891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8915" name="Picture 4" descr="IMGP94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91440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9939" name="Picture 4" descr="IMGP94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0963" name="Picture 4" descr="IMGP94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827088" y="620713"/>
            <a:ext cx="7921625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Цель:</a:t>
            </a:r>
            <a:r>
              <a:rPr lang="ru-RU" sz="2400">
                <a:latin typeface="Calibri" pitchFamily="34" charset="0"/>
              </a:rPr>
              <a:t> Активизировать знания детей  о сказках народов Южного Урала. Формировать положительный настрой через различные виды деятельности.</a:t>
            </a:r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r>
              <a:rPr lang="ru-RU" sz="2400" b="1">
                <a:latin typeface="Calibri" pitchFamily="34" charset="0"/>
              </a:rPr>
              <a:t>Задачи:</a:t>
            </a:r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r>
              <a:rPr lang="ru-RU" sz="2000">
                <a:latin typeface="Calibri" pitchFamily="34" charset="0"/>
              </a:rPr>
              <a:t>- формировать умение внимательно слушать или смотреть сказку;</a:t>
            </a:r>
            <a:br>
              <a:rPr lang="ru-RU" sz="2000">
                <a:latin typeface="Calibri" pitchFamily="34" charset="0"/>
              </a:rPr>
            </a:br>
            <a:r>
              <a:rPr lang="ru-RU" sz="2000">
                <a:latin typeface="Calibri" pitchFamily="34" charset="0"/>
              </a:rPr>
              <a:t>- развивать речевые навыки детей и коммуникативные способности, учить согласовывать речь с движением;</a:t>
            </a:r>
            <a:br>
              <a:rPr lang="ru-RU" sz="2000">
                <a:latin typeface="Calibri" pitchFamily="34" charset="0"/>
              </a:rPr>
            </a:br>
            <a:r>
              <a:rPr lang="ru-RU" sz="2000">
                <a:latin typeface="Calibri" pitchFamily="34" charset="0"/>
              </a:rPr>
              <a:t>формировать желание быть похожими на положительных героев сказок.</a:t>
            </a:r>
          </a:p>
          <a:p>
            <a:r>
              <a:rPr lang="ru-RU" sz="2000">
                <a:latin typeface="Calibri" pitchFamily="34" charset="0"/>
              </a:rPr>
              <a:t>Развивать речь, мышление, воображение.</a:t>
            </a:r>
          </a:p>
          <a:p>
            <a:r>
              <a:rPr lang="ru-RU" sz="2000">
                <a:latin typeface="Calibri" pitchFamily="34" charset="0"/>
              </a:rPr>
              <a:t>Воспитывать интерес к сказкам.</a:t>
            </a:r>
          </a:p>
          <a:p>
            <a:r>
              <a:rPr lang="ru-RU" sz="2000">
                <a:latin typeface="Calibri" pitchFamily="34" charset="0"/>
              </a:rPr>
              <a:t>Повышать педагогическую компетентность родителей в воспитании детей через устное народное творчество.</a:t>
            </a:r>
          </a:p>
          <a:p>
            <a:r>
              <a:rPr lang="ru-RU" sz="2000">
                <a:latin typeface="Calibri" pitchFamily="34" charset="0"/>
              </a:rPr>
              <a:t>Способствовать развитию элементов детского творчества в продуктивной деятельности, а именно вместе со взрослыми создавать сказочный сюжет в рисунках, лепке, аппликации…..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Список литературы</a:t>
            </a:r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Программа «Наш дом Южный Урал»</a:t>
            </a:r>
          </a:p>
          <a:p>
            <a:pPr eaLnBrk="1" hangingPunct="1"/>
            <a:r>
              <a:rPr lang="ru-RU" smtClean="0"/>
              <a:t>Панков В И «Ваши помощники – книги»</a:t>
            </a:r>
          </a:p>
          <a:p>
            <a:pPr eaLnBrk="1" hangingPunct="1"/>
            <a:r>
              <a:rPr lang="ru-RU" smtClean="0"/>
              <a:t>Скорлупова О А «Игра, как праздник»</a:t>
            </a:r>
          </a:p>
          <a:p>
            <a:pPr eaLnBrk="1" hangingPunct="1"/>
            <a:r>
              <a:rPr lang="ru-RU" smtClean="0"/>
              <a:t>Картушина М Ю «Коммуникативные игры»</a:t>
            </a:r>
          </a:p>
          <a:p>
            <a:pPr eaLnBrk="1" hangingPunct="1"/>
            <a:r>
              <a:rPr lang="ru-RU" smtClean="0"/>
              <a:t>Тихонова М В «Красна изба углами»</a:t>
            </a:r>
          </a:p>
          <a:p>
            <a:pPr eaLnBrk="1" hangingPunct="1"/>
            <a:r>
              <a:rPr lang="ru-RU" smtClean="0"/>
              <a:t>Рыжова Л В «Методика работы со сказкой»</a:t>
            </a:r>
          </a:p>
          <a:p>
            <a:pPr eaLnBrk="1" hangingPunct="1"/>
            <a:r>
              <a:rPr lang="ru-RU" smtClean="0"/>
              <a:t>Фесюкова Л Б «Воспитание сказкой»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395288" y="256540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Предполагаемый результат</a:t>
            </a: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Дети познакомятся со сказками народов южного Урала, будут знать их содержание, у них повысится интерес к рассказыванию сказок. Научатся в играх передавать образ сказочных героев, различать и оценивать поступки героев, поведение,  выражать эмоции. Увеличится словарный запас.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Участники проекта</a:t>
            </a: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Воспитатели</a:t>
            </a:r>
          </a:p>
          <a:p>
            <a:pPr eaLnBrk="1" hangingPunct="1"/>
            <a:r>
              <a:rPr lang="ru-RU" smtClean="0"/>
              <a:t>Родители</a:t>
            </a:r>
          </a:p>
          <a:p>
            <a:pPr eaLnBrk="1" hangingPunct="1"/>
            <a:r>
              <a:rPr lang="ru-RU" smtClean="0"/>
              <a:t>Дети 3 – 4 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Актуальность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Народные </a:t>
            </a:r>
            <a:r>
              <a:rPr lang="ru-RU" b="1" dirty="0" smtClean="0"/>
              <a:t>сказки</a:t>
            </a:r>
            <a:r>
              <a:rPr lang="ru-RU" dirty="0" smtClean="0"/>
              <a:t> – самая древняя из распространенных форм устного народного творчества, присутствующая всем народам, такая </a:t>
            </a:r>
            <a:r>
              <a:rPr lang="ru-RU" b="1" dirty="0" smtClean="0"/>
              <a:t>сказка отражает убеждения</a:t>
            </a:r>
            <a:r>
              <a:rPr lang="ru-RU" dirty="0" smtClean="0"/>
              <a:t>, воззрения, главенствующие черты национального характера, обличает классовые отношения, одновременно обнажая старинный быт, который зачастую отражается в отдельных произведениях - бытовых </a:t>
            </a:r>
            <a:r>
              <a:rPr lang="ru-RU" b="1" dirty="0" smtClean="0"/>
              <a:t>сказках</a:t>
            </a:r>
            <a:r>
              <a:rPr lang="ru-RU" dirty="0" smtClean="0"/>
              <a:t>, </a:t>
            </a:r>
            <a:r>
              <a:rPr lang="ru-RU" b="1" dirty="0" smtClean="0"/>
              <a:t>сказках о животных</a:t>
            </a:r>
            <a:r>
              <a:rPr lang="ru-RU" dirty="0" smtClean="0"/>
              <a:t>, волшебных </a:t>
            </a:r>
            <a:r>
              <a:rPr lang="ru-RU" b="1" dirty="0" smtClean="0"/>
              <a:t>сказках</a:t>
            </a:r>
            <a:r>
              <a:rPr lang="ru-RU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Актуальность проекта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eaLnBrk="1" hangingPunct="1"/>
            <a:r>
              <a:rPr lang="ru-RU" sz="2000" smtClean="0"/>
              <a:t>В век технического прогресса, когда чтение художественных литературных произведений, в том числе и сказок, заменили игры на компьютерах, планшетах и телефонах, просмотр мультфильмов, происходит понижение освоения детьми духовного богатства народа, его культурно-исторического опыта. Актуальность состоит в том, что данный проект сочетает в себе средства и способы развития творческих способностей и коммуникативных навыков детей.</a:t>
            </a:r>
          </a:p>
          <a:p>
            <a:pPr eaLnBrk="1" hangingPunct="1"/>
            <a:r>
              <a:rPr lang="ru-RU" sz="2000" i="1" u="sng" smtClean="0"/>
              <a:t>Проблема</a:t>
            </a:r>
            <a:r>
              <a:rPr lang="ru-RU" sz="2000" smtClean="0"/>
              <a:t> современного общества: приобщение детей к традиционному русскому фольклору. Известно, что в устном народном творчестве, как нигде больше сохранились особенные черты русского характера, присущие ему нравственные ценности, представления о добре, красоте, храбрости, трудолюбии, верности. Все это мы можем увидеть в русских народных сказках. Именно сказки являются материалом для обучения детей младшего дошкольного возраста развитию речи.</a:t>
            </a:r>
          </a:p>
          <a:p>
            <a:pPr eaLnBrk="1" hangingPunct="1"/>
            <a:r>
              <a:rPr lang="ru-RU" sz="2000" smtClean="0"/>
              <a:t>Дети знают мало русских народных сказок.</a:t>
            </a:r>
          </a:p>
          <a:p>
            <a:pPr eaLnBrk="1" hangingPunct="1"/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Содержание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Подготовительный этап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Формулируется проблема о моральной стороне сказок и привитии любви к сказкам и театральной деятельности.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После чего дети вовлекаются в решение проблемы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«Чему нас учат сказки?»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через игровую ситуацию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 дидактические игры.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Содержание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u="sng" dirty="0" smtClean="0"/>
              <a:t>Основной этап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Решаются поставленные задачи всех мероприятий проекта.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Проведение занятий, игр, наблюдений, бесед с детьми (как групповых, так и индивидуальных).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Совместная деятельность воспитателей, детей, их родителей.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Оформление выставок поделок и рисунков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Рассматривание иллюстраций русских народных сказок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Чтение и рассказывание русских народных сказок, беседа по прочитанной сказке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рассказывание детьми сказок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567</Words>
  <Application>Microsoft Office PowerPoint</Application>
  <PresentationFormat>Экран (4:3)</PresentationFormat>
  <Paragraphs>83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Arial</vt:lpstr>
      <vt:lpstr>Calibri</vt:lpstr>
      <vt:lpstr>Тема Office</vt:lpstr>
      <vt:lpstr>Наш проект «Сказки южного Урала»</vt:lpstr>
      <vt:lpstr>Тип проекта – познавательный Продолжительность – краткосрочный (ноябрь – март) </vt:lpstr>
      <vt:lpstr>Слайд 3</vt:lpstr>
      <vt:lpstr>Предполагаемый результат</vt:lpstr>
      <vt:lpstr>Участники проекта</vt:lpstr>
      <vt:lpstr>Актуальность проекта</vt:lpstr>
      <vt:lpstr>Актуальность проекта</vt:lpstr>
      <vt:lpstr>Содержание проекта</vt:lpstr>
      <vt:lpstr>Содержание проекта</vt:lpstr>
      <vt:lpstr>Содержание проекта</vt:lpstr>
      <vt:lpstr>Сказки народов Южного Урала</vt:lpstr>
      <vt:lpstr>Книжный центр</vt:lpstr>
      <vt:lpstr>Рассматривание иллюстраций</vt:lpstr>
      <vt:lpstr>Слайд 14</vt:lpstr>
      <vt:lpstr>Театральная деятельность</vt:lpstr>
      <vt:lpstr>Слайд 16</vt:lpstr>
      <vt:lpstr>Слайд 17</vt:lpstr>
      <vt:lpstr>Слайд 18</vt:lpstr>
      <vt:lpstr>Слайд 19</vt:lpstr>
      <vt:lpstr>Конструирование</vt:lpstr>
      <vt:lpstr>Слайд 21</vt:lpstr>
      <vt:lpstr>Аппликация</vt:lpstr>
      <vt:lpstr>Изодеятельность</vt:lpstr>
      <vt:lpstr>Физическое развитие</vt:lpstr>
      <vt:lpstr>Консультации для родителей</vt:lpstr>
      <vt:lpstr>Изготовление книжек-малышек</vt:lpstr>
      <vt:lpstr>Создание макетов</vt:lpstr>
      <vt:lpstr>Слайд 28</vt:lpstr>
      <vt:lpstr>Слайд 29</vt:lpstr>
      <vt:lpstr>Список литературы</vt:lpstr>
      <vt:lpstr>Спасибо за внимание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проект</dc:title>
  <dc:creator>Баба Оля</dc:creator>
  <cp:lastModifiedBy>User</cp:lastModifiedBy>
  <cp:revision>30</cp:revision>
  <dcterms:created xsi:type="dcterms:W3CDTF">2018-01-24T05:49:48Z</dcterms:created>
  <dcterms:modified xsi:type="dcterms:W3CDTF">2018-02-18T14:05:16Z</dcterms:modified>
</cp:coreProperties>
</file>