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tay\Desktop\сад\10 ГРУППА\СТЕКЛО 2017 открытое занятие\НОД конкурс\символы\звеняще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357562"/>
            <a:ext cx="2018090" cy="2690786"/>
          </a:xfrm>
          <a:prstGeom prst="rect">
            <a:avLst/>
          </a:prstGeom>
          <a:noFill/>
        </p:spPr>
      </p:pic>
      <p:pic>
        <p:nvPicPr>
          <p:cNvPr id="1027" name="Picture 3" descr="C:\Users\Mitay\Desktop\сад\10 ГРУППА\СТЕКЛО 2017 открытое занятие\НОД конкурс\символы\прозрач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46518" y="-160755"/>
            <a:ext cx="1821644" cy="2428859"/>
          </a:xfrm>
          <a:prstGeom prst="rect">
            <a:avLst/>
          </a:prstGeom>
          <a:noFill/>
        </p:spPr>
      </p:pic>
      <p:pic>
        <p:nvPicPr>
          <p:cNvPr id="1028" name="Picture 4" descr="C:\Users\Mitay\Desktop\сад\10 ГРУППА\СТЕКЛО 2017 открытое занятие\НОД конкурс\символы\символ гладкое шероховат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863169" y="4351749"/>
            <a:ext cx="1750179" cy="2333572"/>
          </a:xfrm>
          <a:prstGeom prst="rect">
            <a:avLst/>
          </a:prstGeom>
          <a:noFill/>
        </p:spPr>
      </p:pic>
      <p:pic>
        <p:nvPicPr>
          <p:cNvPr id="1029" name="Picture 5" descr="C:\Users\Mitay\Desktop\сад\10 ГРУППА\СТЕКЛО 2017 открытое занятие\НОД конкурс\символы\твердо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875079" y="2125261"/>
            <a:ext cx="1821645" cy="2428860"/>
          </a:xfrm>
          <a:prstGeom prst="rect">
            <a:avLst/>
          </a:prstGeom>
          <a:noFill/>
        </p:spPr>
      </p:pic>
      <p:pic>
        <p:nvPicPr>
          <p:cNvPr id="1030" name="Picture 6" descr="C:\Users\Mitay\Desktop\сад\10 ГРУППА\СТЕКЛО 2017 открытое занятие\НОД конкурс\символы\холодное тепло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285728"/>
            <a:ext cx="1928826" cy="2571767"/>
          </a:xfrm>
          <a:prstGeom prst="rect">
            <a:avLst/>
          </a:prstGeom>
          <a:noFill/>
        </p:spPr>
      </p:pic>
      <p:pic>
        <p:nvPicPr>
          <p:cNvPr id="1031" name="Picture 7" descr="C:\Users\Mitay\Desktop\сад\10 ГРУППА\СТЕКЛО 2017 открытое занятие\НОД конкурс\символы\хрупко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6349017" y="-133967"/>
            <a:ext cx="2089544" cy="2786058"/>
          </a:xfrm>
          <a:prstGeom prst="rect">
            <a:avLst/>
          </a:prstGeom>
          <a:noFill/>
        </p:spPr>
      </p:pic>
      <p:pic>
        <p:nvPicPr>
          <p:cNvPr id="1032" name="Picture 8" descr="C:\Users\Mitay\Desktop\сад\10 ГРУППА\СТЕКЛО 2017 открытое занятие\НОД конкурс\символы\цветно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6426403" y="2860482"/>
            <a:ext cx="2125229" cy="2833638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2714612" cy="285752"/>
          </a:xfrm>
        </p:spPr>
        <p:txBody>
          <a:bodyPr>
            <a:normAutofit lnSpcReduction="1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прозрачное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28596" y="3929066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твердое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285720" y="6072206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Гладкое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3000364" y="2571744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холодное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3000364" y="5786454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звенящее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6072198" y="2214554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хрупкое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143636" y="5357826"/>
            <a:ext cx="2714612" cy="285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/>
              <a:t>цветное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Mitay</dc:creator>
  <cp:lastModifiedBy>Mitay</cp:lastModifiedBy>
  <cp:revision>2</cp:revision>
  <dcterms:created xsi:type="dcterms:W3CDTF">2017-10-14T18:06:08Z</dcterms:created>
  <dcterms:modified xsi:type="dcterms:W3CDTF">2017-10-14T18:19:11Z</dcterms:modified>
</cp:coreProperties>
</file>