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1" r:id="rId14"/>
    <p:sldId id="272" r:id="rId15"/>
    <p:sldId id="273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515500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10302" y="0"/>
            <a:ext cx="925430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C:\Documents and Settings\Admin\Рабочий стол\корабль\i.jpe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91660">
            <a:off x="7381545" y="319864"/>
            <a:ext cx="1094421" cy="1094421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для презентаций\картинки\0030-061-Globus.jpg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0"/>
            <a:ext cx="933926" cy="92869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орабль\shturval2big.jp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0992" y="214290"/>
            <a:ext cx="1143008" cy="1716405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корабль\01150.gif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14282" y="5267494"/>
            <a:ext cx="1214446" cy="13047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E:\&#1047;&#1040;&#1042;&#1059;&#1063;\&#1089;&#1077;&#1084;&#1080;&#1085;&#1072;&#1088;%202016\&#1052;&#1041;&#1054;&#1059;%20&#1057;&#1054;&#1064;%20&#8470;3%20&#1089;&#1077;&#1084;&#1080;&#1085;&#1072;&#1088;%2024.03.16\Morskoe-puteshestvie--(muzofon.com).mp3" TargetMode="External"/><Relationship Id="rId1" Type="http://schemas.openxmlformats.org/officeDocument/2006/relationships/audio" Target="file:///E:\&#1047;&#1040;&#1042;&#1059;&#1063;\&#1089;&#1077;&#1084;&#1080;&#1085;&#1072;&#1088;%202016\&#1052;&#1041;&#1054;&#1059;%20&#1057;&#1054;&#1064;%20&#8470;3%20&#1089;&#1077;&#1084;&#1080;&#1085;&#1072;&#1088;%2024.03.16\&#1093;&#1086;&#1076;%20&#1080;&#1075;&#1088;&#1099;\&#1087;&#1088;&#1077;&#1079;&#1077;&#1085;&#1090;&#1072;&#1094;&#1080;&#1103;%20&#1085;&#1072;%20&#1091;&#1091;&#1076;\Morskoe-puteshestvie--(muzofon.com)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slide" Target="slide15.xml"/><Relationship Id="rId3" Type="http://schemas.openxmlformats.org/officeDocument/2006/relationships/image" Target="../media/image23.gif"/><Relationship Id="rId7" Type="http://schemas.openxmlformats.org/officeDocument/2006/relationships/image" Target="../media/image27.jpeg"/><Relationship Id="rId12" Type="http://schemas.openxmlformats.org/officeDocument/2006/relationships/slide" Target="slide1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1.gif"/><Relationship Id="rId5" Type="http://schemas.openxmlformats.org/officeDocument/2006/relationships/image" Target="../media/image25.gif"/><Relationship Id="rId15" Type="http://schemas.openxmlformats.org/officeDocument/2006/relationships/image" Target="../media/image33.png"/><Relationship Id="rId10" Type="http://schemas.openxmlformats.org/officeDocument/2006/relationships/image" Target="../media/image30.gif"/><Relationship Id="rId4" Type="http://schemas.openxmlformats.org/officeDocument/2006/relationships/image" Target="../media/image24.gif"/><Relationship Id="rId9" Type="http://schemas.openxmlformats.org/officeDocument/2006/relationships/image" Target="../media/image29.png"/><Relationship Id="rId14" Type="http://schemas.openxmlformats.org/officeDocument/2006/relationships/image" Target="../media/image32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strup-by.dk/images/pirat.jpg" TargetMode="External"/><Relationship Id="rId3" Type="http://schemas.openxmlformats.org/officeDocument/2006/relationships/hyperlink" Target="http://mirgif.com/animacija/sunduk-monet.gif" TargetMode="External"/><Relationship Id="rId7" Type="http://schemas.openxmlformats.org/officeDocument/2006/relationships/hyperlink" Target="http://bylix.com/uploads/posts/2009-04/thumbs/1240296282_1240210965_svitok_2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pochemuha.ru/wp-content/uploads/2010/12/pergament.jpg" TargetMode="External"/><Relationship Id="rId11" Type="http://schemas.openxmlformats.org/officeDocument/2006/relationships/image" Target="../media/image33.png"/><Relationship Id="rId5" Type="http://schemas.openxmlformats.org/officeDocument/2006/relationships/hyperlink" Target="http://animo2.ucoz.ru/photo/animacii_malogo_razmera/sklad_animacij/animacija_palma_5/14-0-2062" TargetMode="External"/><Relationship Id="rId10" Type="http://schemas.openxmlformats.org/officeDocument/2006/relationships/hyperlink" Target="http://anime.wayy.ru/_ph/23/2/3165282.gif" TargetMode="External"/><Relationship Id="rId4" Type="http://schemas.openxmlformats.org/officeDocument/2006/relationships/hyperlink" Target="http://img13.nnm.ru/a/9/6/1/0/a9610750c8ab4d14b41609433867445a_full.jpg" TargetMode="External"/><Relationship Id="rId9" Type="http://schemas.openxmlformats.org/officeDocument/2006/relationships/hyperlink" Target="http://www.myteacherpages.com/webpages/MWilcott/imageGallery/animierte-gifs-vulkane-3.gi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orskoe-puteshestvie--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lenovo\Desktop\62045456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64333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Игра «Кругосветное путешествие»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примеры типовых заданий направленных на формирование УУД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1876"/>
            <a:ext cx="6400800" cy="206692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по географии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учащихся 6 класса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Morskoe-puteshestvie--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572000" y="6000768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25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825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20000"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620454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178595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Ребус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предметные УУД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На листьях дерева написана фамилия русского ученого, основоположника науки о почве. Прочтите ее.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285992"/>
            <a:ext cx="8143932" cy="33528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img7.gif (13052 bytes)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357430"/>
            <a:ext cx="507209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620454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736"/>
            <a:ext cx="8786842" cy="107157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“По долинам и по взгорьям”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регулятивные, предметные, коммуникативные УУД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Распределите в карманы высотомера фотографии форм рельефа: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Средне-Сибирское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плоскогорье, Амазонская низменность, Уральские горы, Среднерусская возвышенность, горы Анды, Скандинавские горы, Прикаспийская низменность.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285992"/>
            <a:ext cx="8572560" cy="42148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Users\lenovo\Desktop\среднесиб плос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85992"/>
            <a:ext cx="1928825" cy="1316498"/>
          </a:xfrm>
          <a:prstGeom prst="rect">
            <a:avLst/>
          </a:prstGeom>
          <a:noFill/>
        </p:spPr>
      </p:pic>
      <p:pic>
        <p:nvPicPr>
          <p:cNvPr id="1027" name="Picture 3" descr="C:\Users\lenovo\Desktop\амазон низ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1" y="2285992"/>
            <a:ext cx="2071702" cy="1357322"/>
          </a:xfrm>
          <a:prstGeom prst="rect">
            <a:avLst/>
          </a:prstGeom>
          <a:noFill/>
        </p:spPr>
      </p:pic>
      <p:pic>
        <p:nvPicPr>
          <p:cNvPr id="1028" name="Picture 4" descr="C:\Users\lenovo\Desktop\урал горы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2285992"/>
            <a:ext cx="2074909" cy="1357322"/>
          </a:xfrm>
          <a:prstGeom prst="rect">
            <a:avLst/>
          </a:prstGeom>
          <a:noFill/>
        </p:spPr>
      </p:pic>
      <p:pic>
        <p:nvPicPr>
          <p:cNvPr id="1029" name="Picture 5" descr="C:\Users\lenovo\Desktop\среднерус возв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2214554"/>
            <a:ext cx="1928858" cy="1428760"/>
          </a:xfrm>
          <a:prstGeom prst="rect">
            <a:avLst/>
          </a:prstGeom>
          <a:noFill/>
        </p:spPr>
      </p:pic>
      <p:pic>
        <p:nvPicPr>
          <p:cNvPr id="1030" name="Picture 6" descr="C:\Users\lenovo\Desktop\анды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9" y="4357694"/>
            <a:ext cx="1928825" cy="1357322"/>
          </a:xfrm>
          <a:prstGeom prst="rect">
            <a:avLst/>
          </a:prstGeom>
          <a:noFill/>
        </p:spPr>
      </p:pic>
      <p:pic>
        <p:nvPicPr>
          <p:cNvPr id="1031" name="Picture 7" descr="C:\Users\lenovo\Desktop\скандинав горы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8860" y="4357694"/>
            <a:ext cx="2000265" cy="1357322"/>
          </a:xfrm>
          <a:prstGeom prst="rect">
            <a:avLst/>
          </a:prstGeom>
          <a:noFill/>
        </p:spPr>
      </p:pic>
      <p:pic>
        <p:nvPicPr>
          <p:cNvPr id="1032" name="Picture 8" descr="C:\Users\lenovo\Desktop\прикасп низм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4357693"/>
            <a:ext cx="2143140" cy="1357323"/>
          </a:xfrm>
          <a:prstGeom prst="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3786190"/>
          <a:ext cx="185738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СРЕДЕСИБИРСКОЕ  ПЛОСКОГОРЬЕ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500298" y="3786190"/>
          <a:ext cx="192882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</a:tblGrid>
              <a:tr h="12479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АМАЗОНСКАЯ НИЗМЕННОСТЬ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714876" y="3857628"/>
          <a:ext cx="18573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УРАЛЬСКИЕ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ГОРЫ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858016" y="3857628"/>
          <a:ext cx="185738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СРЕДНЕРУССКАЯ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ВОЗВЫШЕННОСТЬ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57158" y="5857892"/>
          <a:ext cx="19288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ГОРЫ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АНДЫ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500298" y="5857892"/>
          <a:ext cx="192882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СКАНДИНАВСКИЕ ГОРЫ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4643438" y="5857892"/>
          <a:ext cx="2000264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ПРИКАСПИЙСКАЯ НИЗМЕННОСТЬ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2071702"/>
          </a:xfrm>
          <a:noFill/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</a:rPr>
              <a:t>«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ОСТРОВ СОКРОВИЩ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</a:rPr>
              <a:t>»</a:t>
            </a:r>
            <a:r>
              <a:rPr lang="ru-RU" sz="5100" b="1" dirty="0" smtClean="0"/>
              <a:t/>
            </a:r>
            <a:br>
              <a:rPr lang="ru-RU" sz="5100" b="1" dirty="0" smtClean="0"/>
            </a:br>
            <a:r>
              <a:rPr lang="ru-RU" sz="2800" dirty="0" smtClean="0"/>
              <a:t>игра по теме «Гидросфера»</a:t>
            </a:r>
            <a:br>
              <a:rPr lang="ru-RU" sz="2800" dirty="0" smtClean="0"/>
            </a:br>
            <a:r>
              <a:rPr lang="ru-RU" sz="2800" dirty="0" smtClean="0"/>
              <a:t>для учащихся 6 класса</a:t>
            </a:r>
            <a:endParaRPr lang="ru-RU" sz="2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00166" y="4143380"/>
            <a:ext cx="6400800" cy="82868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000" dirty="0" smtClean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0"/>
            <a:ext cx="36433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Сообщество взаимопомощи учителей </a:t>
            </a:r>
            <a:r>
              <a:rPr lang="en-US" sz="1200" dirty="0" err="1" smtClean="0"/>
              <a:t>Pedsovet.su</a:t>
            </a:r>
            <a:endParaRPr lang="ru-RU" sz="1200" dirty="0" smtClean="0"/>
          </a:p>
          <a:p>
            <a:r>
              <a:rPr lang="ru-RU" sz="1200" dirty="0" smtClean="0"/>
              <a:t>Конкурс презентаций «Интерактивная мозаика»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785818" cy="59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928794" y="7143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501090" y="6357958"/>
            <a:ext cx="500066" cy="357190"/>
          </a:xfrm>
          <a:prstGeom prst="homePlate">
            <a:avLst/>
          </a:prstGeom>
          <a:solidFill>
            <a:srgbClr val="00B0F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1115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+mn-lt"/>
              </a:rPr>
              <a:t>Правила игры:</a:t>
            </a:r>
            <a:endParaRPr lang="ru-RU" sz="40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5072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игре участвуют 2 игрока или 2 команды,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каждый из которых выбирает свой корабль.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начала игры нажмите на выбранный вами корабль и ответьте на вопрос.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Игрок или команда не ответившие на вопрос – пропускают ход.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того, чтобы вопрос исчез – нажмите на него.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продолжить путь, снова нажмите на корабль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Побеждает команда первая добравшаяся до клада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7715272" y="6429396"/>
            <a:ext cx="928694" cy="285752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Игра 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Admin\Рабочий стол\sunduk-monet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963710"/>
            <a:ext cx="1857388" cy="189429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Полилиния 79"/>
          <p:cNvSpPr/>
          <p:nvPr/>
        </p:nvSpPr>
        <p:spPr>
          <a:xfrm>
            <a:off x="7358082" y="0"/>
            <a:ext cx="1443072" cy="2132857"/>
          </a:xfrm>
          <a:custGeom>
            <a:avLst/>
            <a:gdLst>
              <a:gd name="connsiteX0" fmla="*/ 6158 w 1443072"/>
              <a:gd name="connsiteY0" fmla="*/ 521772 h 2132857"/>
              <a:gd name="connsiteX1" fmla="*/ 17043 w 1443072"/>
              <a:gd name="connsiteY1" fmla="*/ 489115 h 2132857"/>
              <a:gd name="connsiteX2" fmla="*/ 60586 w 1443072"/>
              <a:gd name="connsiteY2" fmla="*/ 478229 h 2132857"/>
              <a:gd name="connsiteX3" fmla="*/ 125900 w 1443072"/>
              <a:gd name="connsiteY3" fmla="*/ 445572 h 2132857"/>
              <a:gd name="connsiteX4" fmla="*/ 158558 w 1443072"/>
              <a:gd name="connsiteY4" fmla="*/ 434686 h 2132857"/>
              <a:gd name="connsiteX5" fmla="*/ 191215 w 1443072"/>
              <a:gd name="connsiteY5" fmla="*/ 412915 h 2132857"/>
              <a:gd name="connsiteX6" fmla="*/ 256529 w 1443072"/>
              <a:gd name="connsiteY6" fmla="*/ 391143 h 2132857"/>
              <a:gd name="connsiteX7" fmla="*/ 310958 w 1443072"/>
              <a:gd name="connsiteY7" fmla="*/ 402029 h 2132857"/>
              <a:gd name="connsiteX8" fmla="*/ 343615 w 1443072"/>
              <a:gd name="connsiteY8" fmla="*/ 412915 h 2132857"/>
              <a:gd name="connsiteX9" fmla="*/ 528672 w 1443072"/>
              <a:gd name="connsiteY9" fmla="*/ 402029 h 2132857"/>
              <a:gd name="connsiteX10" fmla="*/ 561329 w 1443072"/>
              <a:gd name="connsiteY10" fmla="*/ 380257 h 2132857"/>
              <a:gd name="connsiteX11" fmla="*/ 593986 w 1443072"/>
              <a:gd name="connsiteY11" fmla="*/ 369372 h 2132857"/>
              <a:gd name="connsiteX12" fmla="*/ 604872 w 1443072"/>
              <a:gd name="connsiteY12" fmla="*/ 336715 h 2132857"/>
              <a:gd name="connsiteX13" fmla="*/ 648415 w 1443072"/>
              <a:gd name="connsiteY13" fmla="*/ 293172 h 2132857"/>
              <a:gd name="connsiteX14" fmla="*/ 670186 w 1443072"/>
              <a:gd name="connsiteY14" fmla="*/ 271400 h 2132857"/>
              <a:gd name="connsiteX15" fmla="*/ 681072 w 1443072"/>
              <a:gd name="connsiteY15" fmla="*/ 206086 h 2132857"/>
              <a:gd name="connsiteX16" fmla="*/ 920558 w 1443072"/>
              <a:gd name="connsiteY16" fmla="*/ 108115 h 2132857"/>
              <a:gd name="connsiteX17" fmla="*/ 996758 w 1443072"/>
              <a:gd name="connsiteY17" fmla="*/ 86343 h 2132857"/>
              <a:gd name="connsiteX18" fmla="*/ 1138272 w 1443072"/>
              <a:gd name="connsiteY18" fmla="*/ 75457 h 2132857"/>
              <a:gd name="connsiteX19" fmla="*/ 1170929 w 1443072"/>
              <a:gd name="connsiteY19" fmla="*/ 64572 h 2132857"/>
              <a:gd name="connsiteX20" fmla="*/ 1247129 w 1443072"/>
              <a:gd name="connsiteY20" fmla="*/ 10143 h 2132857"/>
              <a:gd name="connsiteX21" fmla="*/ 1366872 w 1443072"/>
              <a:gd name="connsiteY21" fmla="*/ 21029 h 2132857"/>
              <a:gd name="connsiteX22" fmla="*/ 1388643 w 1443072"/>
              <a:gd name="connsiteY22" fmla="*/ 86343 h 2132857"/>
              <a:gd name="connsiteX23" fmla="*/ 1410415 w 1443072"/>
              <a:gd name="connsiteY23" fmla="*/ 108115 h 2132857"/>
              <a:gd name="connsiteX24" fmla="*/ 1421300 w 1443072"/>
              <a:gd name="connsiteY24" fmla="*/ 195200 h 2132857"/>
              <a:gd name="connsiteX25" fmla="*/ 1432186 w 1443072"/>
              <a:gd name="connsiteY25" fmla="*/ 402029 h 2132857"/>
              <a:gd name="connsiteX26" fmla="*/ 1443072 w 1443072"/>
              <a:gd name="connsiteY26" fmla="*/ 587086 h 2132857"/>
              <a:gd name="connsiteX27" fmla="*/ 1432186 w 1443072"/>
              <a:gd name="connsiteY27" fmla="*/ 761257 h 2132857"/>
              <a:gd name="connsiteX28" fmla="*/ 1377758 w 1443072"/>
              <a:gd name="connsiteY28" fmla="*/ 793915 h 2132857"/>
              <a:gd name="connsiteX29" fmla="*/ 1247129 w 1443072"/>
              <a:gd name="connsiteY29" fmla="*/ 804800 h 2132857"/>
              <a:gd name="connsiteX30" fmla="*/ 1160043 w 1443072"/>
              <a:gd name="connsiteY30" fmla="*/ 815686 h 2132857"/>
              <a:gd name="connsiteX31" fmla="*/ 1149158 w 1443072"/>
              <a:gd name="connsiteY31" fmla="*/ 1098715 h 2132857"/>
              <a:gd name="connsiteX32" fmla="*/ 1138272 w 1443072"/>
              <a:gd name="connsiteY32" fmla="*/ 1153143 h 2132857"/>
              <a:gd name="connsiteX33" fmla="*/ 1094729 w 1443072"/>
              <a:gd name="connsiteY33" fmla="*/ 1251115 h 2132857"/>
              <a:gd name="connsiteX34" fmla="*/ 1062072 w 1443072"/>
              <a:gd name="connsiteY34" fmla="*/ 1272886 h 2132857"/>
              <a:gd name="connsiteX35" fmla="*/ 1040300 w 1443072"/>
              <a:gd name="connsiteY35" fmla="*/ 1294657 h 2132857"/>
              <a:gd name="connsiteX36" fmla="*/ 974986 w 1443072"/>
              <a:gd name="connsiteY36" fmla="*/ 1316429 h 2132857"/>
              <a:gd name="connsiteX37" fmla="*/ 909672 w 1443072"/>
              <a:gd name="connsiteY37" fmla="*/ 1349086 h 2132857"/>
              <a:gd name="connsiteX38" fmla="*/ 877015 w 1443072"/>
              <a:gd name="connsiteY38" fmla="*/ 1447057 h 2132857"/>
              <a:gd name="connsiteX39" fmla="*/ 866129 w 1443072"/>
              <a:gd name="connsiteY39" fmla="*/ 1479715 h 2132857"/>
              <a:gd name="connsiteX40" fmla="*/ 855243 w 1443072"/>
              <a:gd name="connsiteY40" fmla="*/ 1512372 h 2132857"/>
              <a:gd name="connsiteX41" fmla="*/ 833472 w 1443072"/>
              <a:gd name="connsiteY41" fmla="*/ 1643000 h 2132857"/>
              <a:gd name="connsiteX42" fmla="*/ 822586 w 1443072"/>
              <a:gd name="connsiteY42" fmla="*/ 1893372 h 2132857"/>
              <a:gd name="connsiteX43" fmla="*/ 779043 w 1443072"/>
              <a:gd name="connsiteY43" fmla="*/ 2013115 h 2132857"/>
              <a:gd name="connsiteX44" fmla="*/ 746386 w 1443072"/>
              <a:gd name="connsiteY44" fmla="*/ 2045772 h 2132857"/>
              <a:gd name="connsiteX45" fmla="*/ 713729 w 1443072"/>
              <a:gd name="connsiteY45" fmla="*/ 2056657 h 2132857"/>
              <a:gd name="connsiteX46" fmla="*/ 659300 w 1443072"/>
              <a:gd name="connsiteY46" fmla="*/ 2089315 h 2132857"/>
              <a:gd name="connsiteX47" fmla="*/ 626643 w 1443072"/>
              <a:gd name="connsiteY47" fmla="*/ 2111086 h 2132857"/>
              <a:gd name="connsiteX48" fmla="*/ 550443 w 1443072"/>
              <a:gd name="connsiteY48" fmla="*/ 2132857 h 2132857"/>
              <a:gd name="connsiteX49" fmla="*/ 365386 w 1443072"/>
              <a:gd name="connsiteY49" fmla="*/ 2121972 h 2132857"/>
              <a:gd name="connsiteX50" fmla="*/ 332729 w 1443072"/>
              <a:gd name="connsiteY50" fmla="*/ 2111086 h 2132857"/>
              <a:gd name="connsiteX51" fmla="*/ 223872 w 1443072"/>
              <a:gd name="connsiteY51" fmla="*/ 2024000 h 2132857"/>
              <a:gd name="connsiteX52" fmla="*/ 202100 w 1443072"/>
              <a:gd name="connsiteY52" fmla="*/ 2002229 h 2132857"/>
              <a:gd name="connsiteX53" fmla="*/ 169443 w 1443072"/>
              <a:gd name="connsiteY53" fmla="*/ 1980457 h 2132857"/>
              <a:gd name="connsiteX54" fmla="*/ 147672 w 1443072"/>
              <a:gd name="connsiteY54" fmla="*/ 1947800 h 2132857"/>
              <a:gd name="connsiteX55" fmla="*/ 125900 w 1443072"/>
              <a:gd name="connsiteY55" fmla="*/ 1926029 h 2132857"/>
              <a:gd name="connsiteX56" fmla="*/ 93243 w 1443072"/>
              <a:gd name="connsiteY56" fmla="*/ 1871600 h 2132857"/>
              <a:gd name="connsiteX57" fmla="*/ 82358 w 1443072"/>
              <a:gd name="connsiteY57" fmla="*/ 1838943 h 2132857"/>
              <a:gd name="connsiteX58" fmla="*/ 82358 w 1443072"/>
              <a:gd name="connsiteY58" fmla="*/ 1316429 h 2132857"/>
              <a:gd name="connsiteX59" fmla="*/ 104129 w 1443072"/>
              <a:gd name="connsiteY59" fmla="*/ 1251115 h 2132857"/>
              <a:gd name="connsiteX60" fmla="*/ 115015 w 1443072"/>
              <a:gd name="connsiteY60" fmla="*/ 1218457 h 2132857"/>
              <a:gd name="connsiteX61" fmla="*/ 125900 w 1443072"/>
              <a:gd name="connsiteY61" fmla="*/ 1185800 h 2132857"/>
              <a:gd name="connsiteX62" fmla="*/ 158558 w 1443072"/>
              <a:gd name="connsiteY62" fmla="*/ 1120486 h 2132857"/>
              <a:gd name="connsiteX63" fmla="*/ 147672 w 1443072"/>
              <a:gd name="connsiteY63" fmla="*/ 870115 h 2132857"/>
              <a:gd name="connsiteX64" fmla="*/ 125900 w 1443072"/>
              <a:gd name="connsiteY64" fmla="*/ 848343 h 2132857"/>
              <a:gd name="connsiteX65" fmla="*/ 115015 w 1443072"/>
              <a:gd name="connsiteY65" fmla="*/ 815686 h 2132857"/>
              <a:gd name="connsiteX66" fmla="*/ 93243 w 1443072"/>
              <a:gd name="connsiteY66" fmla="*/ 793915 h 2132857"/>
              <a:gd name="connsiteX67" fmla="*/ 49700 w 1443072"/>
              <a:gd name="connsiteY67" fmla="*/ 739486 h 2132857"/>
              <a:gd name="connsiteX68" fmla="*/ 27929 w 1443072"/>
              <a:gd name="connsiteY68" fmla="*/ 674172 h 2132857"/>
              <a:gd name="connsiteX69" fmla="*/ 6158 w 1443072"/>
              <a:gd name="connsiteY69" fmla="*/ 652400 h 2132857"/>
              <a:gd name="connsiteX70" fmla="*/ 6158 w 1443072"/>
              <a:gd name="connsiteY70" fmla="*/ 521772 h 2132857"/>
              <a:gd name="connsiteX0" fmla="*/ 6158 w 1443072"/>
              <a:gd name="connsiteY0" fmla="*/ 521772 h 2132857"/>
              <a:gd name="connsiteX1" fmla="*/ 17043 w 1443072"/>
              <a:gd name="connsiteY1" fmla="*/ 489115 h 2132857"/>
              <a:gd name="connsiteX2" fmla="*/ 60586 w 1443072"/>
              <a:gd name="connsiteY2" fmla="*/ 478229 h 2132857"/>
              <a:gd name="connsiteX3" fmla="*/ 125900 w 1443072"/>
              <a:gd name="connsiteY3" fmla="*/ 445572 h 2132857"/>
              <a:gd name="connsiteX4" fmla="*/ 158558 w 1443072"/>
              <a:gd name="connsiteY4" fmla="*/ 434686 h 2132857"/>
              <a:gd name="connsiteX5" fmla="*/ 191215 w 1443072"/>
              <a:gd name="connsiteY5" fmla="*/ 412915 h 2132857"/>
              <a:gd name="connsiteX6" fmla="*/ 256529 w 1443072"/>
              <a:gd name="connsiteY6" fmla="*/ 391143 h 2132857"/>
              <a:gd name="connsiteX7" fmla="*/ 310958 w 1443072"/>
              <a:gd name="connsiteY7" fmla="*/ 402029 h 2132857"/>
              <a:gd name="connsiteX8" fmla="*/ 343615 w 1443072"/>
              <a:gd name="connsiteY8" fmla="*/ 412915 h 2132857"/>
              <a:gd name="connsiteX9" fmla="*/ 528672 w 1443072"/>
              <a:gd name="connsiteY9" fmla="*/ 402029 h 2132857"/>
              <a:gd name="connsiteX10" fmla="*/ 561329 w 1443072"/>
              <a:gd name="connsiteY10" fmla="*/ 380257 h 2132857"/>
              <a:gd name="connsiteX11" fmla="*/ 593986 w 1443072"/>
              <a:gd name="connsiteY11" fmla="*/ 369372 h 2132857"/>
              <a:gd name="connsiteX12" fmla="*/ 604872 w 1443072"/>
              <a:gd name="connsiteY12" fmla="*/ 336715 h 2132857"/>
              <a:gd name="connsiteX13" fmla="*/ 648415 w 1443072"/>
              <a:gd name="connsiteY13" fmla="*/ 293172 h 2132857"/>
              <a:gd name="connsiteX14" fmla="*/ 670186 w 1443072"/>
              <a:gd name="connsiteY14" fmla="*/ 271400 h 2132857"/>
              <a:gd name="connsiteX15" fmla="*/ 681072 w 1443072"/>
              <a:gd name="connsiteY15" fmla="*/ 206086 h 2132857"/>
              <a:gd name="connsiteX16" fmla="*/ 920558 w 1443072"/>
              <a:gd name="connsiteY16" fmla="*/ 108115 h 2132857"/>
              <a:gd name="connsiteX17" fmla="*/ 996758 w 1443072"/>
              <a:gd name="connsiteY17" fmla="*/ 86343 h 2132857"/>
              <a:gd name="connsiteX18" fmla="*/ 1138272 w 1443072"/>
              <a:gd name="connsiteY18" fmla="*/ 75457 h 2132857"/>
              <a:gd name="connsiteX19" fmla="*/ 1170929 w 1443072"/>
              <a:gd name="connsiteY19" fmla="*/ 64572 h 2132857"/>
              <a:gd name="connsiteX20" fmla="*/ 1247129 w 1443072"/>
              <a:gd name="connsiteY20" fmla="*/ 10143 h 2132857"/>
              <a:gd name="connsiteX21" fmla="*/ 1366872 w 1443072"/>
              <a:gd name="connsiteY21" fmla="*/ 21029 h 2132857"/>
              <a:gd name="connsiteX22" fmla="*/ 1388643 w 1443072"/>
              <a:gd name="connsiteY22" fmla="*/ 86343 h 2132857"/>
              <a:gd name="connsiteX23" fmla="*/ 1410415 w 1443072"/>
              <a:gd name="connsiteY23" fmla="*/ 108115 h 2132857"/>
              <a:gd name="connsiteX24" fmla="*/ 1421300 w 1443072"/>
              <a:gd name="connsiteY24" fmla="*/ 195200 h 2132857"/>
              <a:gd name="connsiteX25" fmla="*/ 1432186 w 1443072"/>
              <a:gd name="connsiteY25" fmla="*/ 402029 h 2132857"/>
              <a:gd name="connsiteX26" fmla="*/ 1443072 w 1443072"/>
              <a:gd name="connsiteY26" fmla="*/ 587086 h 2132857"/>
              <a:gd name="connsiteX27" fmla="*/ 1432186 w 1443072"/>
              <a:gd name="connsiteY27" fmla="*/ 761257 h 2132857"/>
              <a:gd name="connsiteX28" fmla="*/ 1377758 w 1443072"/>
              <a:gd name="connsiteY28" fmla="*/ 793915 h 2132857"/>
              <a:gd name="connsiteX29" fmla="*/ 1247129 w 1443072"/>
              <a:gd name="connsiteY29" fmla="*/ 804800 h 2132857"/>
              <a:gd name="connsiteX30" fmla="*/ 1160043 w 1443072"/>
              <a:gd name="connsiteY30" fmla="*/ 815686 h 2132857"/>
              <a:gd name="connsiteX31" fmla="*/ 1149158 w 1443072"/>
              <a:gd name="connsiteY31" fmla="*/ 1098715 h 2132857"/>
              <a:gd name="connsiteX32" fmla="*/ 1138272 w 1443072"/>
              <a:gd name="connsiteY32" fmla="*/ 1153143 h 2132857"/>
              <a:gd name="connsiteX33" fmla="*/ 1094729 w 1443072"/>
              <a:gd name="connsiteY33" fmla="*/ 1251115 h 2132857"/>
              <a:gd name="connsiteX34" fmla="*/ 1062072 w 1443072"/>
              <a:gd name="connsiteY34" fmla="*/ 1272886 h 2132857"/>
              <a:gd name="connsiteX35" fmla="*/ 1040300 w 1443072"/>
              <a:gd name="connsiteY35" fmla="*/ 1294657 h 2132857"/>
              <a:gd name="connsiteX36" fmla="*/ 974986 w 1443072"/>
              <a:gd name="connsiteY36" fmla="*/ 1316429 h 2132857"/>
              <a:gd name="connsiteX37" fmla="*/ 909672 w 1443072"/>
              <a:gd name="connsiteY37" fmla="*/ 1349086 h 2132857"/>
              <a:gd name="connsiteX38" fmla="*/ 877015 w 1443072"/>
              <a:gd name="connsiteY38" fmla="*/ 1447057 h 2132857"/>
              <a:gd name="connsiteX39" fmla="*/ 866129 w 1443072"/>
              <a:gd name="connsiteY39" fmla="*/ 1479715 h 2132857"/>
              <a:gd name="connsiteX40" fmla="*/ 855243 w 1443072"/>
              <a:gd name="connsiteY40" fmla="*/ 1512372 h 2132857"/>
              <a:gd name="connsiteX41" fmla="*/ 833472 w 1443072"/>
              <a:gd name="connsiteY41" fmla="*/ 1643000 h 2132857"/>
              <a:gd name="connsiteX42" fmla="*/ 822586 w 1443072"/>
              <a:gd name="connsiteY42" fmla="*/ 1893372 h 2132857"/>
              <a:gd name="connsiteX43" fmla="*/ 779043 w 1443072"/>
              <a:gd name="connsiteY43" fmla="*/ 2013115 h 2132857"/>
              <a:gd name="connsiteX44" fmla="*/ 746386 w 1443072"/>
              <a:gd name="connsiteY44" fmla="*/ 2045772 h 2132857"/>
              <a:gd name="connsiteX45" fmla="*/ 713729 w 1443072"/>
              <a:gd name="connsiteY45" fmla="*/ 2056657 h 2132857"/>
              <a:gd name="connsiteX46" fmla="*/ 659300 w 1443072"/>
              <a:gd name="connsiteY46" fmla="*/ 2089315 h 2132857"/>
              <a:gd name="connsiteX47" fmla="*/ 626643 w 1443072"/>
              <a:gd name="connsiteY47" fmla="*/ 2111086 h 2132857"/>
              <a:gd name="connsiteX48" fmla="*/ 550443 w 1443072"/>
              <a:gd name="connsiteY48" fmla="*/ 2132857 h 2132857"/>
              <a:gd name="connsiteX49" fmla="*/ 365386 w 1443072"/>
              <a:gd name="connsiteY49" fmla="*/ 2121972 h 2132857"/>
              <a:gd name="connsiteX50" fmla="*/ 332729 w 1443072"/>
              <a:gd name="connsiteY50" fmla="*/ 2111086 h 2132857"/>
              <a:gd name="connsiteX51" fmla="*/ 223872 w 1443072"/>
              <a:gd name="connsiteY51" fmla="*/ 2024000 h 2132857"/>
              <a:gd name="connsiteX52" fmla="*/ 202100 w 1443072"/>
              <a:gd name="connsiteY52" fmla="*/ 2002229 h 2132857"/>
              <a:gd name="connsiteX53" fmla="*/ 169443 w 1443072"/>
              <a:gd name="connsiteY53" fmla="*/ 1980457 h 2132857"/>
              <a:gd name="connsiteX54" fmla="*/ 147672 w 1443072"/>
              <a:gd name="connsiteY54" fmla="*/ 1947800 h 2132857"/>
              <a:gd name="connsiteX55" fmla="*/ 125900 w 1443072"/>
              <a:gd name="connsiteY55" fmla="*/ 1926029 h 2132857"/>
              <a:gd name="connsiteX56" fmla="*/ 93243 w 1443072"/>
              <a:gd name="connsiteY56" fmla="*/ 1871600 h 2132857"/>
              <a:gd name="connsiteX57" fmla="*/ 82358 w 1443072"/>
              <a:gd name="connsiteY57" fmla="*/ 1838943 h 2132857"/>
              <a:gd name="connsiteX58" fmla="*/ 82358 w 1443072"/>
              <a:gd name="connsiteY58" fmla="*/ 1316429 h 2132857"/>
              <a:gd name="connsiteX59" fmla="*/ 104129 w 1443072"/>
              <a:gd name="connsiteY59" fmla="*/ 1251115 h 2132857"/>
              <a:gd name="connsiteX60" fmla="*/ 115015 w 1443072"/>
              <a:gd name="connsiteY60" fmla="*/ 1218457 h 2132857"/>
              <a:gd name="connsiteX61" fmla="*/ 125900 w 1443072"/>
              <a:gd name="connsiteY61" fmla="*/ 1185800 h 2132857"/>
              <a:gd name="connsiteX62" fmla="*/ 301402 w 1443072"/>
              <a:gd name="connsiteY62" fmla="*/ 977586 h 2132857"/>
              <a:gd name="connsiteX63" fmla="*/ 147672 w 1443072"/>
              <a:gd name="connsiteY63" fmla="*/ 870115 h 2132857"/>
              <a:gd name="connsiteX64" fmla="*/ 125900 w 1443072"/>
              <a:gd name="connsiteY64" fmla="*/ 848343 h 2132857"/>
              <a:gd name="connsiteX65" fmla="*/ 115015 w 1443072"/>
              <a:gd name="connsiteY65" fmla="*/ 815686 h 2132857"/>
              <a:gd name="connsiteX66" fmla="*/ 93243 w 1443072"/>
              <a:gd name="connsiteY66" fmla="*/ 793915 h 2132857"/>
              <a:gd name="connsiteX67" fmla="*/ 49700 w 1443072"/>
              <a:gd name="connsiteY67" fmla="*/ 739486 h 2132857"/>
              <a:gd name="connsiteX68" fmla="*/ 27929 w 1443072"/>
              <a:gd name="connsiteY68" fmla="*/ 674172 h 2132857"/>
              <a:gd name="connsiteX69" fmla="*/ 6158 w 1443072"/>
              <a:gd name="connsiteY69" fmla="*/ 652400 h 2132857"/>
              <a:gd name="connsiteX70" fmla="*/ 6158 w 1443072"/>
              <a:gd name="connsiteY70" fmla="*/ 521772 h 2132857"/>
              <a:gd name="connsiteX0" fmla="*/ 6158 w 1443072"/>
              <a:gd name="connsiteY0" fmla="*/ 521772 h 2132857"/>
              <a:gd name="connsiteX1" fmla="*/ 17043 w 1443072"/>
              <a:gd name="connsiteY1" fmla="*/ 489115 h 2132857"/>
              <a:gd name="connsiteX2" fmla="*/ 60586 w 1443072"/>
              <a:gd name="connsiteY2" fmla="*/ 478229 h 2132857"/>
              <a:gd name="connsiteX3" fmla="*/ 125900 w 1443072"/>
              <a:gd name="connsiteY3" fmla="*/ 445572 h 2132857"/>
              <a:gd name="connsiteX4" fmla="*/ 158558 w 1443072"/>
              <a:gd name="connsiteY4" fmla="*/ 434686 h 2132857"/>
              <a:gd name="connsiteX5" fmla="*/ 191215 w 1443072"/>
              <a:gd name="connsiteY5" fmla="*/ 412915 h 2132857"/>
              <a:gd name="connsiteX6" fmla="*/ 256529 w 1443072"/>
              <a:gd name="connsiteY6" fmla="*/ 391143 h 2132857"/>
              <a:gd name="connsiteX7" fmla="*/ 310958 w 1443072"/>
              <a:gd name="connsiteY7" fmla="*/ 402029 h 2132857"/>
              <a:gd name="connsiteX8" fmla="*/ 343615 w 1443072"/>
              <a:gd name="connsiteY8" fmla="*/ 412915 h 2132857"/>
              <a:gd name="connsiteX9" fmla="*/ 528672 w 1443072"/>
              <a:gd name="connsiteY9" fmla="*/ 402029 h 2132857"/>
              <a:gd name="connsiteX10" fmla="*/ 561329 w 1443072"/>
              <a:gd name="connsiteY10" fmla="*/ 380257 h 2132857"/>
              <a:gd name="connsiteX11" fmla="*/ 593986 w 1443072"/>
              <a:gd name="connsiteY11" fmla="*/ 369372 h 2132857"/>
              <a:gd name="connsiteX12" fmla="*/ 604872 w 1443072"/>
              <a:gd name="connsiteY12" fmla="*/ 336715 h 2132857"/>
              <a:gd name="connsiteX13" fmla="*/ 648415 w 1443072"/>
              <a:gd name="connsiteY13" fmla="*/ 293172 h 2132857"/>
              <a:gd name="connsiteX14" fmla="*/ 670186 w 1443072"/>
              <a:gd name="connsiteY14" fmla="*/ 271400 h 2132857"/>
              <a:gd name="connsiteX15" fmla="*/ 681072 w 1443072"/>
              <a:gd name="connsiteY15" fmla="*/ 206086 h 2132857"/>
              <a:gd name="connsiteX16" fmla="*/ 920558 w 1443072"/>
              <a:gd name="connsiteY16" fmla="*/ 108115 h 2132857"/>
              <a:gd name="connsiteX17" fmla="*/ 996758 w 1443072"/>
              <a:gd name="connsiteY17" fmla="*/ 86343 h 2132857"/>
              <a:gd name="connsiteX18" fmla="*/ 1138272 w 1443072"/>
              <a:gd name="connsiteY18" fmla="*/ 75457 h 2132857"/>
              <a:gd name="connsiteX19" fmla="*/ 1170929 w 1443072"/>
              <a:gd name="connsiteY19" fmla="*/ 64572 h 2132857"/>
              <a:gd name="connsiteX20" fmla="*/ 1247129 w 1443072"/>
              <a:gd name="connsiteY20" fmla="*/ 10143 h 2132857"/>
              <a:gd name="connsiteX21" fmla="*/ 1366872 w 1443072"/>
              <a:gd name="connsiteY21" fmla="*/ 21029 h 2132857"/>
              <a:gd name="connsiteX22" fmla="*/ 1388643 w 1443072"/>
              <a:gd name="connsiteY22" fmla="*/ 86343 h 2132857"/>
              <a:gd name="connsiteX23" fmla="*/ 1410415 w 1443072"/>
              <a:gd name="connsiteY23" fmla="*/ 108115 h 2132857"/>
              <a:gd name="connsiteX24" fmla="*/ 1421300 w 1443072"/>
              <a:gd name="connsiteY24" fmla="*/ 195200 h 2132857"/>
              <a:gd name="connsiteX25" fmla="*/ 1432186 w 1443072"/>
              <a:gd name="connsiteY25" fmla="*/ 402029 h 2132857"/>
              <a:gd name="connsiteX26" fmla="*/ 1443072 w 1443072"/>
              <a:gd name="connsiteY26" fmla="*/ 587086 h 2132857"/>
              <a:gd name="connsiteX27" fmla="*/ 1432186 w 1443072"/>
              <a:gd name="connsiteY27" fmla="*/ 761257 h 2132857"/>
              <a:gd name="connsiteX28" fmla="*/ 1377758 w 1443072"/>
              <a:gd name="connsiteY28" fmla="*/ 793915 h 2132857"/>
              <a:gd name="connsiteX29" fmla="*/ 1247129 w 1443072"/>
              <a:gd name="connsiteY29" fmla="*/ 804800 h 2132857"/>
              <a:gd name="connsiteX30" fmla="*/ 1160043 w 1443072"/>
              <a:gd name="connsiteY30" fmla="*/ 815686 h 2132857"/>
              <a:gd name="connsiteX31" fmla="*/ 1149158 w 1443072"/>
              <a:gd name="connsiteY31" fmla="*/ 1098715 h 2132857"/>
              <a:gd name="connsiteX32" fmla="*/ 1138272 w 1443072"/>
              <a:gd name="connsiteY32" fmla="*/ 1153143 h 2132857"/>
              <a:gd name="connsiteX33" fmla="*/ 1094729 w 1443072"/>
              <a:gd name="connsiteY33" fmla="*/ 1251115 h 2132857"/>
              <a:gd name="connsiteX34" fmla="*/ 1062072 w 1443072"/>
              <a:gd name="connsiteY34" fmla="*/ 1272886 h 2132857"/>
              <a:gd name="connsiteX35" fmla="*/ 1040300 w 1443072"/>
              <a:gd name="connsiteY35" fmla="*/ 1294657 h 2132857"/>
              <a:gd name="connsiteX36" fmla="*/ 974986 w 1443072"/>
              <a:gd name="connsiteY36" fmla="*/ 1316429 h 2132857"/>
              <a:gd name="connsiteX37" fmla="*/ 909672 w 1443072"/>
              <a:gd name="connsiteY37" fmla="*/ 1349086 h 2132857"/>
              <a:gd name="connsiteX38" fmla="*/ 877015 w 1443072"/>
              <a:gd name="connsiteY38" fmla="*/ 1447057 h 2132857"/>
              <a:gd name="connsiteX39" fmla="*/ 866129 w 1443072"/>
              <a:gd name="connsiteY39" fmla="*/ 1479715 h 2132857"/>
              <a:gd name="connsiteX40" fmla="*/ 855243 w 1443072"/>
              <a:gd name="connsiteY40" fmla="*/ 1512372 h 2132857"/>
              <a:gd name="connsiteX41" fmla="*/ 833472 w 1443072"/>
              <a:gd name="connsiteY41" fmla="*/ 1643000 h 2132857"/>
              <a:gd name="connsiteX42" fmla="*/ 822586 w 1443072"/>
              <a:gd name="connsiteY42" fmla="*/ 1893372 h 2132857"/>
              <a:gd name="connsiteX43" fmla="*/ 779043 w 1443072"/>
              <a:gd name="connsiteY43" fmla="*/ 2013115 h 2132857"/>
              <a:gd name="connsiteX44" fmla="*/ 746386 w 1443072"/>
              <a:gd name="connsiteY44" fmla="*/ 2045772 h 2132857"/>
              <a:gd name="connsiteX45" fmla="*/ 713729 w 1443072"/>
              <a:gd name="connsiteY45" fmla="*/ 2056657 h 2132857"/>
              <a:gd name="connsiteX46" fmla="*/ 659300 w 1443072"/>
              <a:gd name="connsiteY46" fmla="*/ 2089315 h 2132857"/>
              <a:gd name="connsiteX47" fmla="*/ 626643 w 1443072"/>
              <a:gd name="connsiteY47" fmla="*/ 2111086 h 2132857"/>
              <a:gd name="connsiteX48" fmla="*/ 550443 w 1443072"/>
              <a:gd name="connsiteY48" fmla="*/ 2132857 h 2132857"/>
              <a:gd name="connsiteX49" fmla="*/ 365386 w 1443072"/>
              <a:gd name="connsiteY49" fmla="*/ 2121972 h 2132857"/>
              <a:gd name="connsiteX50" fmla="*/ 332729 w 1443072"/>
              <a:gd name="connsiteY50" fmla="*/ 2111086 h 2132857"/>
              <a:gd name="connsiteX51" fmla="*/ 223872 w 1443072"/>
              <a:gd name="connsiteY51" fmla="*/ 2024000 h 2132857"/>
              <a:gd name="connsiteX52" fmla="*/ 202100 w 1443072"/>
              <a:gd name="connsiteY52" fmla="*/ 2002229 h 2132857"/>
              <a:gd name="connsiteX53" fmla="*/ 169443 w 1443072"/>
              <a:gd name="connsiteY53" fmla="*/ 1980457 h 2132857"/>
              <a:gd name="connsiteX54" fmla="*/ 147672 w 1443072"/>
              <a:gd name="connsiteY54" fmla="*/ 1947800 h 2132857"/>
              <a:gd name="connsiteX55" fmla="*/ 125900 w 1443072"/>
              <a:gd name="connsiteY55" fmla="*/ 1926029 h 2132857"/>
              <a:gd name="connsiteX56" fmla="*/ 93243 w 1443072"/>
              <a:gd name="connsiteY56" fmla="*/ 1871600 h 2132857"/>
              <a:gd name="connsiteX57" fmla="*/ 82358 w 1443072"/>
              <a:gd name="connsiteY57" fmla="*/ 1838943 h 2132857"/>
              <a:gd name="connsiteX58" fmla="*/ 82358 w 1443072"/>
              <a:gd name="connsiteY58" fmla="*/ 1316429 h 2132857"/>
              <a:gd name="connsiteX59" fmla="*/ 104129 w 1443072"/>
              <a:gd name="connsiteY59" fmla="*/ 1251115 h 2132857"/>
              <a:gd name="connsiteX60" fmla="*/ 115015 w 1443072"/>
              <a:gd name="connsiteY60" fmla="*/ 1218457 h 2132857"/>
              <a:gd name="connsiteX61" fmla="*/ 125900 w 1443072"/>
              <a:gd name="connsiteY61" fmla="*/ 1185800 h 2132857"/>
              <a:gd name="connsiteX62" fmla="*/ 301402 w 1443072"/>
              <a:gd name="connsiteY62" fmla="*/ 977586 h 2132857"/>
              <a:gd name="connsiteX63" fmla="*/ 147672 w 1443072"/>
              <a:gd name="connsiteY63" fmla="*/ 870115 h 2132857"/>
              <a:gd name="connsiteX64" fmla="*/ 125900 w 1443072"/>
              <a:gd name="connsiteY64" fmla="*/ 848343 h 2132857"/>
              <a:gd name="connsiteX65" fmla="*/ 115015 w 1443072"/>
              <a:gd name="connsiteY65" fmla="*/ 815686 h 2132857"/>
              <a:gd name="connsiteX66" fmla="*/ 93243 w 1443072"/>
              <a:gd name="connsiteY66" fmla="*/ 793915 h 2132857"/>
              <a:gd name="connsiteX67" fmla="*/ 49700 w 1443072"/>
              <a:gd name="connsiteY67" fmla="*/ 739486 h 2132857"/>
              <a:gd name="connsiteX68" fmla="*/ 27929 w 1443072"/>
              <a:gd name="connsiteY68" fmla="*/ 674172 h 2132857"/>
              <a:gd name="connsiteX69" fmla="*/ 6158 w 1443072"/>
              <a:gd name="connsiteY69" fmla="*/ 652400 h 2132857"/>
              <a:gd name="connsiteX70" fmla="*/ 6158 w 1443072"/>
              <a:gd name="connsiteY70" fmla="*/ 521772 h 2132857"/>
              <a:gd name="connsiteX0" fmla="*/ 6158 w 1443072"/>
              <a:gd name="connsiteY0" fmla="*/ 521772 h 2132857"/>
              <a:gd name="connsiteX1" fmla="*/ 17043 w 1443072"/>
              <a:gd name="connsiteY1" fmla="*/ 489115 h 2132857"/>
              <a:gd name="connsiteX2" fmla="*/ 60586 w 1443072"/>
              <a:gd name="connsiteY2" fmla="*/ 478229 h 2132857"/>
              <a:gd name="connsiteX3" fmla="*/ 125900 w 1443072"/>
              <a:gd name="connsiteY3" fmla="*/ 445572 h 2132857"/>
              <a:gd name="connsiteX4" fmla="*/ 158558 w 1443072"/>
              <a:gd name="connsiteY4" fmla="*/ 434686 h 2132857"/>
              <a:gd name="connsiteX5" fmla="*/ 191215 w 1443072"/>
              <a:gd name="connsiteY5" fmla="*/ 412915 h 2132857"/>
              <a:gd name="connsiteX6" fmla="*/ 256529 w 1443072"/>
              <a:gd name="connsiteY6" fmla="*/ 391143 h 2132857"/>
              <a:gd name="connsiteX7" fmla="*/ 310958 w 1443072"/>
              <a:gd name="connsiteY7" fmla="*/ 402029 h 2132857"/>
              <a:gd name="connsiteX8" fmla="*/ 343615 w 1443072"/>
              <a:gd name="connsiteY8" fmla="*/ 412915 h 2132857"/>
              <a:gd name="connsiteX9" fmla="*/ 528672 w 1443072"/>
              <a:gd name="connsiteY9" fmla="*/ 402029 h 2132857"/>
              <a:gd name="connsiteX10" fmla="*/ 561329 w 1443072"/>
              <a:gd name="connsiteY10" fmla="*/ 380257 h 2132857"/>
              <a:gd name="connsiteX11" fmla="*/ 593986 w 1443072"/>
              <a:gd name="connsiteY11" fmla="*/ 369372 h 2132857"/>
              <a:gd name="connsiteX12" fmla="*/ 604872 w 1443072"/>
              <a:gd name="connsiteY12" fmla="*/ 336715 h 2132857"/>
              <a:gd name="connsiteX13" fmla="*/ 648415 w 1443072"/>
              <a:gd name="connsiteY13" fmla="*/ 293172 h 2132857"/>
              <a:gd name="connsiteX14" fmla="*/ 670186 w 1443072"/>
              <a:gd name="connsiteY14" fmla="*/ 271400 h 2132857"/>
              <a:gd name="connsiteX15" fmla="*/ 681072 w 1443072"/>
              <a:gd name="connsiteY15" fmla="*/ 206086 h 2132857"/>
              <a:gd name="connsiteX16" fmla="*/ 920558 w 1443072"/>
              <a:gd name="connsiteY16" fmla="*/ 108115 h 2132857"/>
              <a:gd name="connsiteX17" fmla="*/ 996758 w 1443072"/>
              <a:gd name="connsiteY17" fmla="*/ 86343 h 2132857"/>
              <a:gd name="connsiteX18" fmla="*/ 1138272 w 1443072"/>
              <a:gd name="connsiteY18" fmla="*/ 75457 h 2132857"/>
              <a:gd name="connsiteX19" fmla="*/ 1170929 w 1443072"/>
              <a:gd name="connsiteY19" fmla="*/ 64572 h 2132857"/>
              <a:gd name="connsiteX20" fmla="*/ 1247129 w 1443072"/>
              <a:gd name="connsiteY20" fmla="*/ 10143 h 2132857"/>
              <a:gd name="connsiteX21" fmla="*/ 1366872 w 1443072"/>
              <a:gd name="connsiteY21" fmla="*/ 21029 h 2132857"/>
              <a:gd name="connsiteX22" fmla="*/ 1388643 w 1443072"/>
              <a:gd name="connsiteY22" fmla="*/ 86343 h 2132857"/>
              <a:gd name="connsiteX23" fmla="*/ 1410415 w 1443072"/>
              <a:gd name="connsiteY23" fmla="*/ 108115 h 2132857"/>
              <a:gd name="connsiteX24" fmla="*/ 1421300 w 1443072"/>
              <a:gd name="connsiteY24" fmla="*/ 195200 h 2132857"/>
              <a:gd name="connsiteX25" fmla="*/ 1432186 w 1443072"/>
              <a:gd name="connsiteY25" fmla="*/ 402029 h 2132857"/>
              <a:gd name="connsiteX26" fmla="*/ 1443072 w 1443072"/>
              <a:gd name="connsiteY26" fmla="*/ 587086 h 2132857"/>
              <a:gd name="connsiteX27" fmla="*/ 1432186 w 1443072"/>
              <a:gd name="connsiteY27" fmla="*/ 761257 h 2132857"/>
              <a:gd name="connsiteX28" fmla="*/ 1377758 w 1443072"/>
              <a:gd name="connsiteY28" fmla="*/ 793915 h 2132857"/>
              <a:gd name="connsiteX29" fmla="*/ 1247129 w 1443072"/>
              <a:gd name="connsiteY29" fmla="*/ 804800 h 2132857"/>
              <a:gd name="connsiteX30" fmla="*/ 1160043 w 1443072"/>
              <a:gd name="connsiteY30" fmla="*/ 815686 h 2132857"/>
              <a:gd name="connsiteX31" fmla="*/ 1149158 w 1443072"/>
              <a:gd name="connsiteY31" fmla="*/ 1098715 h 2132857"/>
              <a:gd name="connsiteX32" fmla="*/ 1138272 w 1443072"/>
              <a:gd name="connsiteY32" fmla="*/ 1153143 h 2132857"/>
              <a:gd name="connsiteX33" fmla="*/ 1094729 w 1443072"/>
              <a:gd name="connsiteY33" fmla="*/ 1251115 h 2132857"/>
              <a:gd name="connsiteX34" fmla="*/ 1062072 w 1443072"/>
              <a:gd name="connsiteY34" fmla="*/ 1272886 h 2132857"/>
              <a:gd name="connsiteX35" fmla="*/ 1040300 w 1443072"/>
              <a:gd name="connsiteY35" fmla="*/ 1294657 h 2132857"/>
              <a:gd name="connsiteX36" fmla="*/ 974986 w 1443072"/>
              <a:gd name="connsiteY36" fmla="*/ 1316429 h 2132857"/>
              <a:gd name="connsiteX37" fmla="*/ 909672 w 1443072"/>
              <a:gd name="connsiteY37" fmla="*/ 1349086 h 2132857"/>
              <a:gd name="connsiteX38" fmla="*/ 877015 w 1443072"/>
              <a:gd name="connsiteY38" fmla="*/ 1447057 h 2132857"/>
              <a:gd name="connsiteX39" fmla="*/ 866129 w 1443072"/>
              <a:gd name="connsiteY39" fmla="*/ 1479715 h 2132857"/>
              <a:gd name="connsiteX40" fmla="*/ 855243 w 1443072"/>
              <a:gd name="connsiteY40" fmla="*/ 1512372 h 2132857"/>
              <a:gd name="connsiteX41" fmla="*/ 833472 w 1443072"/>
              <a:gd name="connsiteY41" fmla="*/ 1643000 h 2132857"/>
              <a:gd name="connsiteX42" fmla="*/ 822586 w 1443072"/>
              <a:gd name="connsiteY42" fmla="*/ 1893372 h 2132857"/>
              <a:gd name="connsiteX43" fmla="*/ 779043 w 1443072"/>
              <a:gd name="connsiteY43" fmla="*/ 2013115 h 2132857"/>
              <a:gd name="connsiteX44" fmla="*/ 746386 w 1443072"/>
              <a:gd name="connsiteY44" fmla="*/ 2045772 h 2132857"/>
              <a:gd name="connsiteX45" fmla="*/ 713729 w 1443072"/>
              <a:gd name="connsiteY45" fmla="*/ 2056657 h 2132857"/>
              <a:gd name="connsiteX46" fmla="*/ 659300 w 1443072"/>
              <a:gd name="connsiteY46" fmla="*/ 2089315 h 2132857"/>
              <a:gd name="connsiteX47" fmla="*/ 626643 w 1443072"/>
              <a:gd name="connsiteY47" fmla="*/ 2111086 h 2132857"/>
              <a:gd name="connsiteX48" fmla="*/ 550443 w 1443072"/>
              <a:gd name="connsiteY48" fmla="*/ 2132857 h 2132857"/>
              <a:gd name="connsiteX49" fmla="*/ 365386 w 1443072"/>
              <a:gd name="connsiteY49" fmla="*/ 2121972 h 2132857"/>
              <a:gd name="connsiteX50" fmla="*/ 332729 w 1443072"/>
              <a:gd name="connsiteY50" fmla="*/ 2111086 h 2132857"/>
              <a:gd name="connsiteX51" fmla="*/ 223872 w 1443072"/>
              <a:gd name="connsiteY51" fmla="*/ 2024000 h 2132857"/>
              <a:gd name="connsiteX52" fmla="*/ 202100 w 1443072"/>
              <a:gd name="connsiteY52" fmla="*/ 2002229 h 2132857"/>
              <a:gd name="connsiteX53" fmla="*/ 169443 w 1443072"/>
              <a:gd name="connsiteY53" fmla="*/ 1980457 h 2132857"/>
              <a:gd name="connsiteX54" fmla="*/ 147672 w 1443072"/>
              <a:gd name="connsiteY54" fmla="*/ 1947800 h 2132857"/>
              <a:gd name="connsiteX55" fmla="*/ 125900 w 1443072"/>
              <a:gd name="connsiteY55" fmla="*/ 1926029 h 2132857"/>
              <a:gd name="connsiteX56" fmla="*/ 93243 w 1443072"/>
              <a:gd name="connsiteY56" fmla="*/ 1871600 h 2132857"/>
              <a:gd name="connsiteX57" fmla="*/ 82358 w 1443072"/>
              <a:gd name="connsiteY57" fmla="*/ 1838943 h 2132857"/>
              <a:gd name="connsiteX58" fmla="*/ 82358 w 1443072"/>
              <a:gd name="connsiteY58" fmla="*/ 1316429 h 2132857"/>
              <a:gd name="connsiteX59" fmla="*/ 104129 w 1443072"/>
              <a:gd name="connsiteY59" fmla="*/ 1251115 h 2132857"/>
              <a:gd name="connsiteX60" fmla="*/ 115015 w 1443072"/>
              <a:gd name="connsiteY60" fmla="*/ 1218457 h 2132857"/>
              <a:gd name="connsiteX61" fmla="*/ 125900 w 1443072"/>
              <a:gd name="connsiteY61" fmla="*/ 1185800 h 2132857"/>
              <a:gd name="connsiteX62" fmla="*/ 301402 w 1443072"/>
              <a:gd name="connsiteY62" fmla="*/ 977586 h 2132857"/>
              <a:gd name="connsiteX63" fmla="*/ 147672 w 1443072"/>
              <a:gd name="connsiteY63" fmla="*/ 870115 h 2132857"/>
              <a:gd name="connsiteX64" fmla="*/ 125900 w 1443072"/>
              <a:gd name="connsiteY64" fmla="*/ 848343 h 2132857"/>
              <a:gd name="connsiteX65" fmla="*/ 115015 w 1443072"/>
              <a:gd name="connsiteY65" fmla="*/ 815686 h 2132857"/>
              <a:gd name="connsiteX66" fmla="*/ 93243 w 1443072"/>
              <a:gd name="connsiteY66" fmla="*/ 793915 h 2132857"/>
              <a:gd name="connsiteX67" fmla="*/ 49700 w 1443072"/>
              <a:gd name="connsiteY67" fmla="*/ 739486 h 2132857"/>
              <a:gd name="connsiteX68" fmla="*/ 27929 w 1443072"/>
              <a:gd name="connsiteY68" fmla="*/ 674172 h 2132857"/>
              <a:gd name="connsiteX69" fmla="*/ 6158 w 1443072"/>
              <a:gd name="connsiteY69" fmla="*/ 652400 h 2132857"/>
              <a:gd name="connsiteX70" fmla="*/ 6158 w 1443072"/>
              <a:gd name="connsiteY70" fmla="*/ 521772 h 213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443072" h="2132857">
                <a:moveTo>
                  <a:pt x="6158" y="521772"/>
                </a:moveTo>
                <a:cubicBezTo>
                  <a:pt x="7972" y="494558"/>
                  <a:pt x="8083" y="496283"/>
                  <a:pt x="17043" y="489115"/>
                </a:cubicBezTo>
                <a:cubicBezTo>
                  <a:pt x="28726" y="479769"/>
                  <a:pt x="46201" y="482339"/>
                  <a:pt x="60586" y="478229"/>
                </a:cubicBezTo>
                <a:cubicBezTo>
                  <a:pt x="124430" y="459987"/>
                  <a:pt x="62289" y="477377"/>
                  <a:pt x="125900" y="445572"/>
                </a:cubicBezTo>
                <a:cubicBezTo>
                  <a:pt x="136163" y="440440"/>
                  <a:pt x="148295" y="439818"/>
                  <a:pt x="158558" y="434686"/>
                </a:cubicBezTo>
                <a:cubicBezTo>
                  <a:pt x="170260" y="428835"/>
                  <a:pt x="179260" y="418228"/>
                  <a:pt x="191215" y="412915"/>
                </a:cubicBezTo>
                <a:cubicBezTo>
                  <a:pt x="212186" y="403594"/>
                  <a:pt x="256529" y="391143"/>
                  <a:pt x="256529" y="391143"/>
                </a:cubicBezTo>
                <a:cubicBezTo>
                  <a:pt x="274672" y="394772"/>
                  <a:pt x="293008" y="397541"/>
                  <a:pt x="310958" y="402029"/>
                </a:cubicBezTo>
                <a:cubicBezTo>
                  <a:pt x="322090" y="404812"/>
                  <a:pt x="332140" y="412915"/>
                  <a:pt x="343615" y="412915"/>
                </a:cubicBezTo>
                <a:cubicBezTo>
                  <a:pt x="405407" y="412915"/>
                  <a:pt x="466986" y="405658"/>
                  <a:pt x="528672" y="402029"/>
                </a:cubicBezTo>
                <a:cubicBezTo>
                  <a:pt x="539558" y="394772"/>
                  <a:pt x="549627" y="386108"/>
                  <a:pt x="561329" y="380257"/>
                </a:cubicBezTo>
                <a:cubicBezTo>
                  <a:pt x="571592" y="375125"/>
                  <a:pt x="585872" y="377486"/>
                  <a:pt x="593986" y="369372"/>
                </a:cubicBezTo>
                <a:cubicBezTo>
                  <a:pt x="602100" y="361258"/>
                  <a:pt x="598203" y="346052"/>
                  <a:pt x="604872" y="336715"/>
                </a:cubicBezTo>
                <a:cubicBezTo>
                  <a:pt x="616803" y="320012"/>
                  <a:pt x="633901" y="307686"/>
                  <a:pt x="648415" y="293172"/>
                </a:cubicBezTo>
                <a:lnTo>
                  <a:pt x="670186" y="271400"/>
                </a:lnTo>
                <a:cubicBezTo>
                  <a:pt x="673815" y="249629"/>
                  <a:pt x="677951" y="227936"/>
                  <a:pt x="681072" y="206086"/>
                </a:cubicBezTo>
                <a:cubicBezTo>
                  <a:pt x="704347" y="43163"/>
                  <a:pt x="655104" y="120755"/>
                  <a:pt x="920558" y="108115"/>
                </a:cubicBezTo>
                <a:cubicBezTo>
                  <a:pt x="941677" y="101075"/>
                  <a:pt x="975633" y="88828"/>
                  <a:pt x="996758" y="86343"/>
                </a:cubicBezTo>
                <a:cubicBezTo>
                  <a:pt x="1043745" y="80815"/>
                  <a:pt x="1091101" y="79086"/>
                  <a:pt x="1138272" y="75457"/>
                </a:cubicBezTo>
                <a:cubicBezTo>
                  <a:pt x="1149158" y="71829"/>
                  <a:pt x="1161592" y="71241"/>
                  <a:pt x="1170929" y="64572"/>
                </a:cubicBezTo>
                <a:cubicBezTo>
                  <a:pt x="1261331" y="0"/>
                  <a:pt x="1173340" y="34740"/>
                  <a:pt x="1247129" y="10143"/>
                </a:cubicBezTo>
                <a:lnTo>
                  <a:pt x="1366872" y="21029"/>
                </a:lnTo>
                <a:cubicBezTo>
                  <a:pt x="1387078" y="31909"/>
                  <a:pt x="1372416" y="70116"/>
                  <a:pt x="1388643" y="86343"/>
                </a:cubicBezTo>
                <a:lnTo>
                  <a:pt x="1410415" y="108115"/>
                </a:lnTo>
                <a:cubicBezTo>
                  <a:pt x="1414043" y="137143"/>
                  <a:pt x="1419139" y="166026"/>
                  <a:pt x="1421300" y="195200"/>
                </a:cubicBezTo>
                <a:cubicBezTo>
                  <a:pt x="1426400" y="264050"/>
                  <a:pt x="1273885" y="367817"/>
                  <a:pt x="1432186" y="402029"/>
                </a:cubicBezTo>
                <a:cubicBezTo>
                  <a:pt x="1435614" y="463726"/>
                  <a:pt x="1439443" y="525400"/>
                  <a:pt x="1443072" y="587086"/>
                </a:cubicBezTo>
                <a:cubicBezTo>
                  <a:pt x="1439443" y="645143"/>
                  <a:pt x="1441749" y="703878"/>
                  <a:pt x="1432186" y="761257"/>
                </a:cubicBezTo>
                <a:cubicBezTo>
                  <a:pt x="1429064" y="779991"/>
                  <a:pt x="1390230" y="792252"/>
                  <a:pt x="1377758" y="793915"/>
                </a:cubicBezTo>
                <a:cubicBezTo>
                  <a:pt x="1334447" y="799690"/>
                  <a:pt x="1290606" y="800452"/>
                  <a:pt x="1247129" y="804800"/>
                </a:cubicBezTo>
                <a:cubicBezTo>
                  <a:pt x="1218020" y="807711"/>
                  <a:pt x="1189072" y="812057"/>
                  <a:pt x="1160043" y="815686"/>
                </a:cubicBezTo>
                <a:cubicBezTo>
                  <a:pt x="1156415" y="910029"/>
                  <a:pt x="1155236" y="1004498"/>
                  <a:pt x="1149158" y="1098715"/>
                </a:cubicBezTo>
                <a:cubicBezTo>
                  <a:pt x="1147967" y="1117179"/>
                  <a:pt x="1143140" y="1135293"/>
                  <a:pt x="1138272" y="1153143"/>
                </a:cubicBezTo>
                <a:cubicBezTo>
                  <a:pt x="1130189" y="1182781"/>
                  <a:pt x="1119067" y="1226777"/>
                  <a:pt x="1094729" y="1251115"/>
                </a:cubicBezTo>
                <a:cubicBezTo>
                  <a:pt x="1085478" y="1260366"/>
                  <a:pt x="1072288" y="1264713"/>
                  <a:pt x="1062072" y="1272886"/>
                </a:cubicBezTo>
                <a:cubicBezTo>
                  <a:pt x="1054058" y="1279297"/>
                  <a:pt x="1049480" y="1290067"/>
                  <a:pt x="1040300" y="1294657"/>
                </a:cubicBezTo>
                <a:cubicBezTo>
                  <a:pt x="1019774" y="1304920"/>
                  <a:pt x="994081" y="1303699"/>
                  <a:pt x="974986" y="1316429"/>
                </a:cubicBezTo>
                <a:cubicBezTo>
                  <a:pt x="932782" y="1344565"/>
                  <a:pt x="954740" y="1334063"/>
                  <a:pt x="909672" y="1349086"/>
                </a:cubicBezTo>
                <a:lnTo>
                  <a:pt x="877015" y="1447057"/>
                </a:lnTo>
                <a:lnTo>
                  <a:pt x="866129" y="1479715"/>
                </a:lnTo>
                <a:cubicBezTo>
                  <a:pt x="862500" y="1490601"/>
                  <a:pt x="857493" y="1501120"/>
                  <a:pt x="855243" y="1512372"/>
                </a:cubicBezTo>
                <a:cubicBezTo>
                  <a:pt x="839326" y="1591960"/>
                  <a:pt x="846975" y="1548484"/>
                  <a:pt x="833472" y="1643000"/>
                </a:cubicBezTo>
                <a:cubicBezTo>
                  <a:pt x="829843" y="1726457"/>
                  <a:pt x="830633" y="1810224"/>
                  <a:pt x="822586" y="1893372"/>
                </a:cubicBezTo>
                <a:cubicBezTo>
                  <a:pt x="817821" y="1942609"/>
                  <a:pt x="808589" y="1977660"/>
                  <a:pt x="779043" y="2013115"/>
                </a:cubicBezTo>
                <a:cubicBezTo>
                  <a:pt x="769188" y="2024942"/>
                  <a:pt x="759195" y="2037233"/>
                  <a:pt x="746386" y="2045772"/>
                </a:cubicBezTo>
                <a:cubicBezTo>
                  <a:pt x="736839" y="2052137"/>
                  <a:pt x="724615" y="2053029"/>
                  <a:pt x="713729" y="2056657"/>
                </a:cubicBezTo>
                <a:cubicBezTo>
                  <a:pt x="671207" y="2099181"/>
                  <a:pt x="715824" y="2061054"/>
                  <a:pt x="659300" y="2089315"/>
                </a:cubicBezTo>
                <a:cubicBezTo>
                  <a:pt x="647598" y="2095166"/>
                  <a:pt x="638345" y="2105235"/>
                  <a:pt x="626643" y="2111086"/>
                </a:cubicBezTo>
                <a:cubicBezTo>
                  <a:pt x="611022" y="2118896"/>
                  <a:pt x="564400" y="2129368"/>
                  <a:pt x="550443" y="2132857"/>
                </a:cubicBezTo>
                <a:cubicBezTo>
                  <a:pt x="488757" y="2129229"/>
                  <a:pt x="426872" y="2128120"/>
                  <a:pt x="365386" y="2121972"/>
                </a:cubicBezTo>
                <a:cubicBezTo>
                  <a:pt x="353968" y="2120830"/>
                  <a:pt x="342760" y="2116659"/>
                  <a:pt x="332729" y="2111086"/>
                </a:cubicBezTo>
                <a:cubicBezTo>
                  <a:pt x="270932" y="2076754"/>
                  <a:pt x="269760" y="2069887"/>
                  <a:pt x="223872" y="2024000"/>
                </a:cubicBezTo>
                <a:cubicBezTo>
                  <a:pt x="216615" y="2016743"/>
                  <a:pt x="210639" y="2007922"/>
                  <a:pt x="202100" y="2002229"/>
                </a:cubicBezTo>
                <a:lnTo>
                  <a:pt x="169443" y="1980457"/>
                </a:lnTo>
                <a:cubicBezTo>
                  <a:pt x="162186" y="1969571"/>
                  <a:pt x="155845" y="1958016"/>
                  <a:pt x="147672" y="1947800"/>
                </a:cubicBezTo>
                <a:cubicBezTo>
                  <a:pt x="141261" y="1939786"/>
                  <a:pt x="131180" y="1934830"/>
                  <a:pt x="125900" y="1926029"/>
                </a:cubicBezTo>
                <a:cubicBezTo>
                  <a:pt x="83504" y="1855370"/>
                  <a:pt x="148411" y="1926768"/>
                  <a:pt x="93243" y="1871600"/>
                </a:cubicBezTo>
                <a:cubicBezTo>
                  <a:pt x="89615" y="1860714"/>
                  <a:pt x="85510" y="1849976"/>
                  <a:pt x="82358" y="1838943"/>
                </a:cubicBezTo>
                <a:cubicBezTo>
                  <a:pt x="32934" y="1665956"/>
                  <a:pt x="69045" y="1538313"/>
                  <a:pt x="82358" y="1316429"/>
                </a:cubicBezTo>
                <a:cubicBezTo>
                  <a:pt x="83732" y="1293521"/>
                  <a:pt x="96872" y="1272886"/>
                  <a:pt x="104129" y="1251115"/>
                </a:cubicBezTo>
                <a:lnTo>
                  <a:pt x="115015" y="1218457"/>
                </a:lnTo>
                <a:cubicBezTo>
                  <a:pt x="118643" y="1207571"/>
                  <a:pt x="119535" y="1195347"/>
                  <a:pt x="125900" y="1185800"/>
                </a:cubicBezTo>
                <a:cubicBezTo>
                  <a:pt x="154037" y="1143596"/>
                  <a:pt x="286379" y="1022655"/>
                  <a:pt x="301402" y="977586"/>
                </a:cubicBezTo>
                <a:cubicBezTo>
                  <a:pt x="297773" y="894129"/>
                  <a:pt x="157625" y="953056"/>
                  <a:pt x="147672" y="870115"/>
                </a:cubicBezTo>
                <a:cubicBezTo>
                  <a:pt x="146449" y="859925"/>
                  <a:pt x="131180" y="857144"/>
                  <a:pt x="125900" y="848343"/>
                </a:cubicBezTo>
                <a:cubicBezTo>
                  <a:pt x="119997" y="838504"/>
                  <a:pt x="120919" y="825525"/>
                  <a:pt x="115015" y="815686"/>
                </a:cubicBezTo>
                <a:cubicBezTo>
                  <a:pt x="109735" y="806885"/>
                  <a:pt x="99654" y="801929"/>
                  <a:pt x="93243" y="793915"/>
                </a:cubicBezTo>
                <a:cubicBezTo>
                  <a:pt x="38314" y="725254"/>
                  <a:pt x="102269" y="792052"/>
                  <a:pt x="49700" y="739486"/>
                </a:cubicBezTo>
                <a:cubicBezTo>
                  <a:pt x="42443" y="717715"/>
                  <a:pt x="44156" y="690400"/>
                  <a:pt x="27929" y="674172"/>
                </a:cubicBezTo>
                <a:cubicBezTo>
                  <a:pt x="20672" y="666915"/>
                  <a:pt x="7609" y="662560"/>
                  <a:pt x="6158" y="652400"/>
                </a:cubicBezTo>
                <a:cubicBezTo>
                  <a:pt x="0" y="609295"/>
                  <a:pt x="4344" y="548986"/>
                  <a:pt x="6158" y="521772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 rot="1240919">
            <a:off x="3469334" y="399527"/>
            <a:ext cx="2612571" cy="1918788"/>
          </a:xfrm>
          <a:custGeom>
            <a:avLst/>
            <a:gdLst>
              <a:gd name="connsiteX0" fmla="*/ 566057 w 2612571"/>
              <a:gd name="connsiteY0" fmla="*/ 1254759 h 1918788"/>
              <a:gd name="connsiteX1" fmla="*/ 576942 w 2612571"/>
              <a:gd name="connsiteY1" fmla="*/ 1156788 h 1918788"/>
              <a:gd name="connsiteX2" fmla="*/ 598714 w 2612571"/>
              <a:gd name="connsiteY2" fmla="*/ 1080588 h 1918788"/>
              <a:gd name="connsiteX3" fmla="*/ 620485 w 2612571"/>
              <a:gd name="connsiteY3" fmla="*/ 1047930 h 1918788"/>
              <a:gd name="connsiteX4" fmla="*/ 642257 w 2612571"/>
              <a:gd name="connsiteY4" fmla="*/ 960845 h 1918788"/>
              <a:gd name="connsiteX5" fmla="*/ 631371 w 2612571"/>
              <a:gd name="connsiteY5" fmla="*/ 743130 h 1918788"/>
              <a:gd name="connsiteX6" fmla="*/ 642257 w 2612571"/>
              <a:gd name="connsiteY6" fmla="*/ 688702 h 1918788"/>
              <a:gd name="connsiteX7" fmla="*/ 653142 w 2612571"/>
              <a:gd name="connsiteY7" fmla="*/ 656045 h 1918788"/>
              <a:gd name="connsiteX8" fmla="*/ 762000 w 2612571"/>
              <a:gd name="connsiteY8" fmla="*/ 612502 h 1918788"/>
              <a:gd name="connsiteX9" fmla="*/ 794657 w 2612571"/>
              <a:gd name="connsiteY9" fmla="*/ 601616 h 1918788"/>
              <a:gd name="connsiteX10" fmla="*/ 827314 w 2612571"/>
              <a:gd name="connsiteY10" fmla="*/ 558073 h 1918788"/>
              <a:gd name="connsiteX11" fmla="*/ 914400 w 2612571"/>
              <a:gd name="connsiteY11" fmla="*/ 536302 h 1918788"/>
              <a:gd name="connsiteX12" fmla="*/ 957942 w 2612571"/>
              <a:gd name="connsiteY12" fmla="*/ 514530 h 1918788"/>
              <a:gd name="connsiteX13" fmla="*/ 979714 w 2612571"/>
              <a:gd name="connsiteY13" fmla="*/ 492759 h 1918788"/>
              <a:gd name="connsiteX14" fmla="*/ 1012371 w 2612571"/>
              <a:gd name="connsiteY14" fmla="*/ 481873 h 1918788"/>
              <a:gd name="connsiteX15" fmla="*/ 1055914 w 2612571"/>
              <a:gd name="connsiteY15" fmla="*/ 449216 h 1918788"/>
              <a:gd name="connsiteX16" fmla="*/ 1262742 w 2612571"/>
              <a:gd name="connsiteY16" fmla="*/ 318588 h 1918788"/>
              <a:gd name="connsiteX17" fmla="*/ 1338942 w 2612571"/>
              <a:gd name="connsiteY17" fmla="*/ 296816 h 1918788"/>
              <a:gd name="connsiteX18" fmla="*/ 1436914 w 2612571"/>
              <a:gd name="connsiteY18" fmla="*/ 264159 h 1918788"/>
              <a:gd name="connsiteX19" fmla="*/ 1524000 w 2612571"/>
              <a:gd name="connsiteY19" fmla="*/ 242388 h 1918788"/>
              <a:gd name="connsiteX20" fmla="*/ 1589314 w 2612571"/>
              <a:gd name="connsiteY20" fmla="*/ 220616 h 1918788"/>
              <a:gd name="connsiteX21" fmla="*/ 1730828 w 2612571"/>
              <a:gd name="connsiteY21" fmla="*/ 198845 h 1918788"/>
              <a:gd name="connsiteX22" fmla="*/ 1894114 w 2612571"/>
              <a:gd name="connsiteY22" fmla="*/ 187959 h 1918788"/>
              <a:gd name="connsiteX23" fmla="*/ 2068285 w 2612571"/>
              <a:gd name="connsiteY23" fmla="*/ 166188 h 1918788"/>
              <a:gd name="connsiteX24" fmla="*/ 2188028 w 2612571"/>
              <a:gd name="connsiteY24" fmla="*/ 122645 h 1918788"/>
              <a:gd name="connsiteX25" fmla="*/ 2231571 w 2612571"/>
              <a:gd name="connsiteY25" fmla="*/ 100873 h 1918788"/>
              <a:gd name="connsiteX26" fmla="*/ 2296885 w 2612571"/>
              <a:gd name="connsiteY26" fmla="*/ 79102 h 1918788"/>
              <a:gd name="connsiteX27" fmla="*/ 2351314 w 2612571"/>
              <a:gd name="connsiteY27" fmla="*/ 68216 h 1918788"/>
              <a:gd name="connsiteX28" fmla="*/ 2438400 w 2612571"/>
              <a:gd name="connsiteY28" fmla="*/ 35559 h 1918788"/>
              <a:gd name="connsiteX29" fmla="*/ 2536371 w 2612571"/>
              <a:gd name="connsiteY29" fmla="*/ 2902 h 1918788"/>
              <a:gd name="connsiteX30" fmla="*/ 2601685 w 2612571"/>
              <a:gd name="connsiteY30" fmla="*/ 13788 h 1918788"/>
              <a:gd name="connsiteX31" fmla="*/ 2590800 w 2612571"/>
              <a:gd name="connsiteY31" fmla="*/ 46445 h 1918788"/>
              <a:gd name="connsiteX32" fmla="*/ 2612571 w 2612571"/>
              <a:gd name="connsiteY32" fmla="*/ 111759 h 1918788"/>
              <a:gd name="connsiteX33" fmla="*/ 2601685 w 2612571"/>
              <a:gd name="connsiteY33" fmla="*/ 743130 h 1918788"/>
              <a:gd name="connsiteX34" fmla="*/ 2579914 w 2612571"/>
              <a:gd name="connsiteY34" fmla="*/ 775788 h 1918788"/>
              <a:gd name="connsiteX35" fmla="*/ 2569028 w 2612571"/>
              <a:gd name="connsiteY35" fmla="*/ 819330 h 1918788"/>
              <a:gd name="connsiteX36" fmla="*/ 2536371 w 2612571"/>
              <a:gd name="connsiteY36" fmla="*/ 906416 h 1918788"/>
              <a:gd name="connsiteX37" fmla="*/ 2514600 w 2612571"/>
              <a:gd name="connsiteY37" fmla="*/ 1222102 h 1918788"/>
              <a:gd name="connsiteX38" fmla="*/ 2481942 w 2612571"/>
              <a:gd name="connsiteY38" fmla="*/ 1232988 h 1918788"/>
              <a:gd name="connsiteX39" fmla="*/ 2438400 w 2612571"/>
              <a:gd name="connsiteY39" fmla="*/ 1254759 h 1918788"/>
              <a:gd name="connsiteX40" fmla="*/ 2383971 w 2612571"/>
              <a:gd name="connsiteY40" fmla="*/ 1298302 h 1918788"/>
              <a:gd name="connsiteX41" fmla="*/ 2329542 w 2612571"/>
              <a:gd name="connsiteY41" fmla="*/ 1320073 h 1918788"/>
              <a:gd name="connsiteX42" fmla="*/ 2013857 w 2612571"/>
              <a:gd name="connsiteY42" fmla="*/ 1352730 h 1918788"/>
              <a:gd name="connsiteX43" fmla="*/ 1970314 w 2612571"/>
              <a:gd name="connsiteY43" fmla="*/ 1363616 h 1918788"/>
              <a:gd name="connsiteX44" fmla="*/ 1850571 w 2612571"/>
              <a:gd name="connsiteY44" fmla="*/ 1407159 h 1918788"/>
              <a:gd name="connsiteX45" fmla="*/ 1796142 w 2612571"/>
              <a:gd name="connsiteY45" fmla="*/ 1418045 h 1918788"/>
              <a:gd name="connsiteX46" fmla="*/ 1752600 w 2612571"/>
              <a:gd name="connsiteY46" fmla="*/ 1428930 h 1918788"/>
              <a:gd name="connsiteX47" fmla="*/ 1719942 w 2612571"/>
              <a:gd name="connsiteY47" fmla="*/ 1450702 h 1918788"/>
              <a:gd name="connsiteX48" fmla="*/ 1643742 w 2612571"/>
              <a:gd name="connsiteY48" fmla="*/ 1472473 h 1918788"/>
              <a:gd name="connsiteX49" fmla="*/ 1578428 w 2612571"/>
              <a:gd name="connsiteY49" fmla="*/ 1537788 h 1918788"/>
              <a:gd name="connsiteX50" fmla="*/ 1556657 w 2612571"/>
              <a:gd name="connsiteY50" fmla="*/ 1570445 h 1918788"/>
              <a:gd name="connsiteX51" fmla="*/ 1534885 w 2612571"/>
              <a:gd name="connsiteY51" fmla="*/ 1592216 h 1918788"/>
              <a:gd name="connsiteX52" fmla="*/ 1502228 w 2612571"/>
              <a:gd name="connsiteY52" fmla="*/ 1635759 h 1918788"/>
              <a:gd name="connsiteX53" fmla="*/ 1458685 w 2612571"/>
              <a:gd name="connsiteY53" fmla="*/ 1690188 h 1918788"/>
              <a:gd name="connsiteX54" fmla="*/ 1426028 w 2612571"/>
              <a:gd name="connsiteY54" fmla="*/ 1701073 h 1918788"/>
              <a:gd name="connsiteX55" fmla="*/ 1404257 w 2612571"/>
              <a:gd name="connsiteY55" fmla="*/ 1722845 h 1918788"/>
              <a:gd name="connsiteX56" fmla="*/ 1338942 w 2612571"/>
              <a:gd name="connsiteY56" fmla="*/ 1744616 h 1918788"/>
              <a:gd name="connsiteX57" fmla="*/ 1295400 w 2612571"/>
              <a:gd name="connsiteY57" fmla="*/ 1755502 h 1918788"/>
              <a:gd name="connsiteX58" fmla="*/ 1186542 w 2612571"/>
              <a:gd name="connsiteY58" fmla="*/ 1777273 h 1918788"/>
              <a:gd name="connsiteX59" fmla="*/ 1143000 w 2612571"/>
              <a:gd name="connsiteY59" fmla="*/ 1788159 h 1918788"/>
              <a:gd name="connsiteX60" fmla="*/ 1099457 w 2612571"/>
              <a:gd name="connsiteY60" fmla="*/ 1809930 h 1918788"/>
              <a:gd name="connsiteX61" fmla="*/ 1066800 w 2612571"/>
              <a:gd name="connsiteY61" fmla="*/ 1831702 h 1918788"/>
              <a:gd name="connsiteX62" fmla="*/ 1012371 w 2612571"/>
              <a:gd name="connsiteY62" fmla="*/ 1842588 h 1918788"/>
              <a:gd name="connsiteX63" fmla="*/ 402771 w 2612571"/>
              <a:gd name="connsiteY63" fmla="*/ 1864359 h 1918788"/>
              <a:gd name="connsiteX64" fmla="*/ 304800 w 2612571"/>
              <a:gd name="connsiteY64" fmla="*/ 1897016 h 1918788"/>
              <a:gd name="connsiteX65" fmla="*/ 272142 w 2612571"/>
              <a:gd name="connsiteY65" fmla="*/ 1907902 h 1918788"/>
              <a:gd name="connsiteX66" fmla="*/ 206828 w 2612571"/>
              <a:gd name="connsiteY66" fmla="*/ 1918788 h 1918788"/>
              <a:gd name="connsiteX67" fmla="*/ 119742 w 2612571"/>
              <a:gd name="connsiteY67" fmla="*/ 1897016 h 1918788"/>
              <a:gd name="connsiteX68" fmla="*/ 54428 w 2612571"/>
              <a:gd name="connsiteY68" fmla="*/ 1853473 h 1918788"/>
              <a:gd name="connsiteX69" fmla="*/ 10885 w 2612571"/>
              <a:gd name="connsiteY69" fmla="*/ 1755502 h 1918788"/>
              <a:gd name="connsiteX70" fmla="*/ 0 w 2612571"/>
              <a:gd name="connsiteY70" fmla="*/ 1722845 h 1918788"/>
              <a:gd name="connsiteX71" fmla="*/ 10885 w 2612571"/>
              <a:gd name="connsiteY71" fmla="*/ 1603102 h 1918788"/>
              <a:gd name="connsiteX72" fmla="*/ 65314 w 2612571"/>
              <a:gd name="connsiteY72" fmla="*/ 1559559 h 1918788"/>
              <a:gd name="connsiteX73" fmla="*/ 152400 w 2612571"/>
              <a:gd name="connsiteY73" fmla="*/ 1526902 h 1918788"/>
              <a:gd name="connsiteX74" fmla="*/ 185057 w 2612571"/>
              <a:gd name="connsiteY74" fmla="*/ 1516016 h 1918788"/>
              <a:gd name="connsiteX75" fmla="*/ 381000 w 2612571"/>
              <a:gd name="connsiteY75" fmla="*/ 1505130 h 1918788"/>
              <a:gd name="connsiteX76" fmla="*/ 424542 w 2612571"/>
              <a:gd name="connsiteY76" fmla="*/ 1461588 h 1918788"/>
              <a:gd name="connsiteX77" fmla="*/ 478971 w 2612571"/>
              <a:gd name="connsiteY77" fmla="*/ 1439816 h 1918788"/>
              <a:gd name="connsiteX78" fmla="*/ 522514 w 2612571"/>
              <a:gd name="connsiteY78" fmla="*/ 1418045 h 1918788"/>
              <a:gd name="connsiteX79" fmla="*/ 544285 w 2612571"/>
              <a:gd name="connsiteY79" fmla="*/ 1396273 h 1918788"/>
              <a:gd name="connsiteX80" fmla="*/ 566057 w 2612571"/>
              <a:gd name="connsiteY80" fmla="*/ 1330959 h 1918788"/>
              <a:gd name="connsiteX81" fmla="*/ 566057 w 2612571"/>
              <a:gd name="connsiteY81" fmla="*/ 1254759 h 191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2612571" h="1918788">
                <a:moveTo>
                  <a:pt x="566057" y="1254759"/>
                </a:moveTo>
                <a:cubicBezTo>
                  <a:pt x="567871" y="1225731"/>
                  <a:pt x="555171" y="1243872"/>
                  <a:pt x="576942" y="1156788"/>
                </a:cubicBezTo>
                <a:cubicBezTo>
                  <a:pt x="580430" y="1142835"/>
                  <a:pt x="590905" y="1096206"/>
                  <a:pt x="598714" y="1080588"/>
                </a:cubicBezTo>
                <a:cubicBezTo>
                  <a:pt x="604565" y="1068886"/>
                  <a:pt x="614634" y="1059632"/>
                  <a:pt x="620485" y="1047930"/>
                </a:cubicBezTo>
                <a:cubicBezTo>
                  <a:pt x="631643" y="1025613"/>
                  <a:pt x="638116" y="981550"/>
                  <a:pt x="642257" y="960845"/>
                </a:cubicBezTo>
                <a:cubicBezTo>
                  <a:pt x="638628" y="888273"/>
                  <a:pt x="631371" y="815792"/>
                  <a:pt x="631371" y="743130"/>
                </a:cubicBezTo>
                <a:cubicBezTo>
                  <a:pt x="631371" y="724628"/>
                  <a:pt x="637770" y="706652"/>
                  <a:pt x="642257" y="688702"/>
                </a:cubicBezTo>
                <a:cubicBezTo>
                  <a:pt x="645040" y="677570"/>
                  <a:pt x="645028" y="664159"/>
                  <a:pt x="653142" y="656045"/>
                </a:cubicBezTo>
                <a:cubicBezTo>
                  <a:pt x="669161" y="640026"/>
                  <a:pt x="749244" y="616754"/>
                  <a:pt x="762000" y="612502"/>
                </a:cubicBezTo>
                <a:lnTo>
                  <a:pt x="794657" y="601616"/>
                </a:lnTo>
                <a:cubicBezTo>
                  <a:pt x="805543" y="587102"/>
                  <a:pt x="811386" y="566761"/>
                  <a:pt x="827314" y="558073"/>
                </a:cubicBezTo>
                <a:cubicBezTo>
                  <a:pt x="853582" y="543745"/>
                  <a:pt x="914400" y="536302"/>
                  <a:pt x="914400" y="536302"/>
                </a:cubicBezTo>
                <a:cubicBezTo>
                  <a:pt x="928914" y="529045"/>
                  <a:pt x="944440" y="523531"/>
                  <a:pt x="957942" y="514530"/>
                </a:cubicBezTo>
                <a:cubicBezTo>
                  <a:pt x="966481" y="508837"/>
                  <a:pt x="970913" y="498039"/>
                  <a:pt x="979714" y="492759"/>
                </a:cubicBezTo>
                <a:cubicBezTo>
                  <a:pt x="989553" y="486855"/>
                  <a:pt x="1002108" y="487005"/>
                  <a:pt x="1012371" y="481873"/>
                </a:cubicBezTo>
                <a:cubicBezTo>
                  <a:pt x="1036990" y="469564"/>
                  <a:pt x="1040605" y="464525"/>
                  <a:pt x="1055914" y="449216"/>
                </a:cubicBezTo>
                <a:cubicBezTo>
                  <a:pt x="1109282" y="413638"/>
                  <a:pt x="1191307" y="349203"/>
                  <a:pt x="1262742" y="318588"/>
                </a:cubicBezTo>
                <a:cubicBezTo>
                  <a:pt x="1292691" y="305753"/>
                  <a:pt x="1306304" y="306859"/>
                  <a:pt x="1338942" y="296816"/>
                </a:cubicBezTo>
                <a:cubicBezTo>
                  <a:pt x="1371844" y="286692"/>
                  <a:pt x="1403518" y="272508"/>
                  <a:pt x="1436914" y="264159"/>
                </a:cubicBezTo>
                <a:cubicBezTo>
                  <a:pt x="1465943" y="256902"/>
                  <a:pt x="1495614" y="251850"/>
                  <a:pt x="1524000" y="242388"/>
                </a:cubicBezTo>
                <a:cubicBezTo>
                  <a:pt x="1545771" y="235131"/>
                  <a:pt x="1566632" y="224106"/>
                  <a:pt x="1589314" y="220616"/>
                </a:cubicBezTo>
                <a:cubicBezTo>
                  <a:pt x="1636485" y="213359"/>
                  <a:pt x="1683373" y="203929"/>
                  <a:pt x="1730828" y="198845"/>
                </a:cubicBezTo>
                <a:cubicBezTo>
                  <a:pt x="1785067" y="193034"/>
                  <a:pt x="1839818" y="193213"/>
                  <a:pt x="1894114" y="187959"/>
                </a:cubicBezTo>
                <a:cubicBezTo>
                  <a:pt x="1952351" y="182323"/>
                  <a:pt x="2068285" y="166188"/>
                  <a:pt x="2068285" y="166188"/>
                </a:cubicBezTo>
                <a:cubicBezTo>
                  <a:pt x="2232559" y="84050"/>
                  <a:pt x="2047091" y="169624"/>
                  <a:pt x="2188028" y="122645"/>
                </a:cubicBezTo>
                <a:cubicBezTo>
                  <a:pt x="2203423" y="117513"/>
                  <a:pt x="2216504" y="106900"/>
                  <a:pt x="2231571" y="100873"/>
                </a:cubicBezTo>
                <a:cubicBezTo>
                  <a:pt x="2252879" y="92350"/>
                  <a:pt x="2274745" y="85140"/>
                  <a:pt x="2296885" y="79102"/>
                </a:cubicBezTo>
                <a:cubicBezTo>
                  <a:pt x="2314735" y="74234"/>
                  <a:pt x="2333630" y="73657"/>
                  <a:pt x="2351314" y="68216"/>
                </a:cubicBezTo>
                <a:cubicBezTo>
                  <a:pt x="2380946" y="59099"/>
                  <a:pt x="2409165" y="45877"/>
                  <a:pt x="2438400" y="35559"/>
                </a:cubicBezTo>
                <a:cubicBezTo>
                  <a:pt x="2470861" y="24102"/>
                  <a:pt x="2536371" y="2902"/>
                  <a:pt x="2536371" y="2902"/>
                </a:cubicBezTo>
                <a:cubicBezTo>
                  <a:pt x="2558142" y="6531"/>
                  <a:pt x="2584450" y="0"/>
                  <a:pt x="2601685" y="13788"/>
                </a:cubicBezTo>
                <a:cubicBezTo>
                  <a:pt x="2610645" y="20956"/>
                  <a:pt x="2589533" y="35041"/>
                  <a:pt x="2590800" y="46445"/>
                </a:cubicBezTo>
                <a:cubicBezTo>
                  <a:pt x="2593334" y="69254"/>
                  <a:pt x="2612571" y="111759"/>
                  <a:pt x="2612571" y="111759"/>
                </a:cubicBezTo>
                <a:cubicBezTo>
                  <a:pt x="2608942" y="322216"/>
                  <a:pt x="2612024" y="532896"/>
                  <a:pt x="2601685" y="743130"/>
                </a:cubicBezTo>
                <a:cubicBezTo>
                  <a:pt x="2601042" y="756197"/>
                  <a:pt x="2585068" y="763763"/>
                  <a:pt x="2579914" y="775788"/>
                </a:cubicBezTo>
                <a:cubicBezTo>
                  <a:pt x="2574021" y="789539"/>
                  <a:pt x="2574281" y="805322"/>
                  <a:pt x="2569028" y="819330"/>
                </a:cubicBezTo>
                <a:cubicBezTo>
                  <a:pt x="2526336" y="933175"/>
                  <a:pt x="2564313" y="794651"/>
                  <a:pt x="2536371" y="906416"/>
                </a:cubicBezTo>
                <a:cubicBezTo>
                  <a:pt x="2529114" y="1011645"/>
                  <a:pt x="2531941" y="1118059"/>
                  <a:pt x="2514600" y="1222102"/>
                </a:cubicBezTo>
                <a:cubicBezTo>
                  <a:pt x="2512714" y="1233421"/>
                  <a:pt x="2492489" y="1228468"/>
                  <a:pt x="2481942" y="1232988"/>
                </a:cubicBezTo>
                <a:cubicBezTo>
                  <a:pt x="2467027" y="1239380"/>
                  <a:pt x="2451902" y="1245758"/>
                  <a:pt x="2438400" y="1254759"/>
                </a:cubicBezTo>
                <a:cubicBezTo>
                  <a:pt x="2419068" y="1267647"/>
                  <a:pt x="2403894" y="1286348"/>
                  <a:pt x="2383971" y="1298302"/>
                </a:cubicBezTo>
                <a:cubicBezTo>
                  <a:pt x="2367215" y="1308355"/>
                  <a:pt x="2347398" y="1312137"/>
                  <a:pt x="2329542" y="1320073"/>
                </a:cubicBezTo>
                <a:cubicBezTo>
                  <a:pt x="2187658" y="1383133"/>
                  <a:pt x="2398112" y="1337361"/>
                  <a:pt x="2013857" y="1352730"/>
                </a:cubicBezTo>
                <a:cubicBezTo>
                  <a:pt x="1999343" y="1356359"/>
                  <a:pt x="1984507" y="1358885"/>
                  <a:pt x="1970314" y="1363616"/>
                </a:cubicBezTo>
                <a:cubicBezTo>
                  <a:pt x="1882663" y="1392834"/>
                  <a:pt x="1948416" y="1380474"/>
                  <a:pt x="1850571" y="1407159"/>
                </a:cubicBezTo>
                <a:cubicBezTo>
                  <a:pt x="1832721" y="1412027"/>
                  <a:pt x="1814204" y="1414031"/>
                  <a:pt x="1796142" y="1418045"/>
                </a:cubicBezTo>
                <a:cubicBezTo>
                  <a:pt x="1781538" y="1421290"/>
                  <a:pt x="1767114" y="1425302"/>
                  <a:pt x="1752600" y="1428930"/>
                </a:cubicBezTo>
                <a:cubicBezTo>
                  <a:pt x="1741714" y="1436187"/>
                  <a:pt x="1731644" y="1444851"/>
                  <a:pt x="1719942" y="1450702"/>
                </a:cubicBezTo>
                <a:cubicBezTo>
                  <a:pt x="1704322" y="1458512"/>
                  <a:pt x="1657698" y="1468984"/>
                  <a:pt x="1643742" y="1472473"/>
                </a:cubicBezTo>
                <a:cubicBezTo>
                  <a:pt x="1621971" y="1494245"/>
                  <a:pt x="1595507" y="1512169"/>
                  <a:pt x="1578428" y="1537788"/>
                </a:cubicBezTo>
                <a:cubicBezTo>
                  <a:pt x="1571171" y="1548674"/>
                  <a:pt x="1564830" y="1560229"/>
                  <a:pt x="1556657" y="1570445"/>
                </a:cubicBezTo>
                <a:cubicBezTo>
                  <a:pt x="1550246" y="1578459"/>
                  <a:pt x="1541455" y="1584332"/>
                  <a:pt x="1534885" y="1592216"/>
                </a:cubicBezTo>
                <a:cubicBezTo>
                  <a:pt x="1523270" y="1606154"/>
                  <a:pt x="1512773" y="1620995"/>
                  <a:pt x="1502228" y="1635759"/>
                </a:cubicBezTo>
                <a:cubicBezTo>
                  <a:pt x="1491103" y="1651334"/>
                  <a:pt x="1476890" y="1679265"/>
                  <a:pt x="1458685" y="1690188"/>
                </a:cubicBezTo>
                <a:cubicBezTo>
                  <a:pt x="1448846" y="1696091"/>
                  <a:pt x="1436914" y="1697445"/>
                  <a:pt x="1426028" y="1701073"/>
                </a:cubicBezTo>
                <a:cubicBezTo>
                  <a:pt x="1418771" y="1708330"/>
                  <a:pt x="1413437" y="1718255"/>
                  <a:pt x="1404257" y="1722845"/>
                </a:cubicBezTo>
                <a:cubicBezTo>
                  <a:pt x="1383731" y="1733108"/>
                  <a:pt x="1361206" y="1739050"/>
                  <a:pt x="1338942" y="1744616"/>
                </a:cubicBezTo>
                <a:cubicBezTo>
                  <a:pt x="1324428" y="1748245"/>
                  <a:pt x="1310029" y="1752367"/>
                  <a:pt x="1295400" y="1755502"/>
                </a:cubicBezTo>
                <a:cubicBezTo>
                  <a:pt x="1259217" y="1763256"/>
                  <a:pt x="1222442" y="1768298"/>
                  <a:pt x="1186542" y="1777273"/>
                </a:cubicBezTo>
                <a:cubicBezTo>
                  <a:pt x="1172028" y="1780902"/>
                  <a:pt x="1157008" y="1782906"/>
                  <a:pt x="1143000" y="1788159"/>
                </a:cubicBezTo>
                <a:cubicBezTo>
                  <a:pt x="1127806" y="1793857"/>
                  <a:pt x="1113546" y="1801879"/>
                  <a:pt x="1099457" y="1809930"/>
                </a:cubicBezTo>
                <a:cubicBezTo>
                  <a:pt x="1088098" y="1816421"/>
                  <a:pt x="1079050" y="1827108"/>
                  <a:pt x="1066800" y="1831702"/>
                </a:cubicBezTo>
                <a:cubicBezTo>
                  <a:pt x="1049476" y="1838199"/>
                  <a:pt x="1030851" y="1841679"/>
                  <a:pt x="1012371" y="1842588"/>
                </a:cubicBezTo>
                <a:cubicBezTo>
                  <a:pt x="809287" y="1852576"/>
                  <a:pt x="605971" y="1857102"/>
                  <a:pt x="402771" y="1864359"/>
                </a:cubicBezTo>
                <a:cubicBezTo>
                  <a:pt x="308940" y="1901890"/>
                  <a:pt x="386831" y="1873578"/>
                  <a:pt x="304800" y="1897016"/>
                </a:cubicBezTo>
                <a:cubicBezTo>
                  <a:pt x="293767" y="1900168"/>
                  <a:pt x="283344" y="1905413"/>
                  <a:pt x="272142" y="1907902"/>
                </a:cubicBezTo>
                <a:cubicBezTo>
                  <a:pt x="250596" y="1912690"/>
                  <a:pt x="228599" y="1915159"/>
                  <a:pt x="206828" y="1918788"/>
                </a:cubicBezTo>
                <a:cubicBezTo>
                  <a:pt x="177799" y="1911531"/>
                  <a:pt x="147245" y="1908803"/>
                  <a:pt x="119742" y="1897016"/>
                </a:cubicBezTo>
                <a:cubicBezTo>
                  <a:pt x="95692" y="1886709"/>
                  <a:pt x="54428" y="1853473"/>
                  <a:pt x="54428" y="1853473"/>
                </a:cubicBezTo>
                <a:cubicBezTo>
                  <a:pt x="19928" y="1801722"/>
                  <a:pt x="36793" y="1833225"/>
                  <a:pt x="10885" y="1755502"/>
                </a:cubicBezTo>
                <a:lnTo>
                  <a:pt x="0" y="1722845"/>
                </a:lnTo>
                <a:cubicBezTo>
                  <a:pt x="3628" y="1682931"/>
                  <a:pt x="1873" y="1642155"/>
                  <a:pt x="10885" y="1603102"/>
                </a:cubicBezTo>
                <a:cubicBezTo>
                  <a:pt x="13601" y="1591332"/>
                  <a:pt x="60200" y="1562481"/>
                  <a:pt x="65314" y="1559559"/>
                </a:cubicBezTo>
                <a:cubicBezTo>
                  <a:pt x="116045" y="1530570"/>
                  <a:pt x="98824" y="1542210"/>
                  <a:pt x="152400" y="1526902"/>
                </a:cubicBezTo>
                <a:cubicBezTo>
                  <a:pt x="163433" y="1523750"/>
                  <a:pt x="173634" y="1517104"/>
                  <a:pt x="185057" y="1516016"/>
                </a:cubicBezTo>
                <a:cubicBezTo>
                  <a:pt x="250177" y="1509814"/>
                  <a:pt x="315686" y="1508759"/>
                  <a:pt x="381000" y="1505130"/>
                </a:cubicBezTo>
                <a:cubicBezTo>
                  <a:pt x="487435" y="1469654"/>
                  <a:pt x="347136" y="1526093"/>
                  <a:pt x="424542" y="1461588"/>
                </a:cubicBezTo>
                <a:cubicBezTo>
                  <a:pt x="439553" y="1449078"/>
                  <a:pt x="461115" y="1447752"/>
                  <a:pt x="478971" y="1439816"/>
                </a:cubicBezTo>
                <a:cubicBezTo>
                  <a:pt x="493800" y="1433225"/>
                  <a:pt x="508000" y="1425302"/>
                  <a:pt x="522514" y="1418045"/>
                </a:cubicBezTo>
                <a:cubicBezTo>
                  <a:pt x="529771" y="1410788"/>
                  <a:pt x="539695" y="1405453"/>
                  <a:pt x="544285" y="1396273"/>
                </a:cubicBezTo>
                <a:cubicBezTo>
                  <a:pt x="554548" y="1375747"/>
                  <a:pt x="566057" y="1330959"/>
                  <a:pt x="566057" y="1330959"/>
                </a:cubicBezTo>
                <a:cubicBezTo>
                  <a:pt x="545991" y="1270763"/>
                  <a:pt x="564243" y="1283787"/>
                  <a:pt x="566057" y="125475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олилиния 2"/>
          <p:cNvSpPr/>
          <p:nvPr/>
        </p:nvSpPr>
        <p:spPr>
          <a:xfrm>
            <a:off x="5286380" y="2629211"/>
            <a:ext cx="2496293" cy="4228789"/>
          </a:xfrm>
          <a:custGeom>
            <a:avLst/>
            <a:gdLst>
              <a:gd name="connsiteX0" fmla="*/ 716205 w 2496293"/>
              <a:gd name="connsiteY0" fmla="*/ 3581400 h 4228789"/>
              <a:gd name="connsiteX1" fmla="*/ 727091 w 2496293"/>
              <a:gd name="connsiteY1" fmla="*/ 3548743 h 4228789"/>
              <a:gd name="connsiteX2" fmla="*/ 792405 w 2496293"/>
              <a:gd name="connsiteY2" fmla="*/ 3483429 h 4228789"/>
              <a:gd name="connsiteX3" fmla="*/ 825062 w 2496293"/>
              <a:gd name="connsiteY3" fmla="*/ 3472543 h 4228789"/>
              <a:gd name="connsiteX4" fmla="*/ 846834 w 2496293"/>
              <a:gd name="connsiteY4" fmla="*/ 3450772 h 4228789"/>
              <a:gd name="connsiteX5" fmla="*/ 857719 w 2496293"/>
              <a:gd name="connsiteY5" fmla="*/ 3407229 h 4228789"/>
              <a:gd name="connsiteX6" fmla="*/ 912148 w 2496293"/>
              <a:gd name="connsiteY6" fmla="*/ 3385457 h 4228789"/>
              <a:gd name="connsiteX7" fmla="*/ 1010119 w 2496293"/>
              <a:gd name="connsiteY7" fmla="*/ 3341914 h 4228789"/>
              <a:gd name="connsiteX8" fmla="*/ 1021005 w 2496293"/>
              <a:gd name="connsiteY8" fmla="*/ 3396343 h 4228789"/>
              <a:gd name="connsiteX9" fmla="*/ 1053662 w 2496293"/>
              <a:gd name="connsiteY9" fmla="*/ 3472543 h 4228789"/>
              <a:gd name="connsiteX10" fmla="*/ 1075434 w 2496293"/>
              <a:gd name="connsiteY10" fmla="*/ 3494314 h 4228789"/>
              <a:gd name="connsiteX11" fmla="*/ 1108091 w 2496293"/>
              <a:gd name="connsiteY11" fmla="*/ 3505200 h 4228789"/>
              <a:gd name="connsiteX12" fmla="*/ 1129862 w 2496293"/>
              <a:gd name="connsiteY12" fmla="*/ 3526972 h 4228789"/>
              <a:gd name="connsiteX13" fmla="*/ 1140748 w 2496293"/>
              <a:gd name="connsiteY13" fmla="*/ 3559629 h 4228789"/>
              <a:gd name="connsiteX14" fmla="*/ 1173405 w 2496293"/>
              <a:gd name="connsiteY14" fmla="*/ 3581400 h 4228789"/>
              <a:gd name="connsiteX15" fmla="*/ 1271376 w 2496293"/>
              <a:gd name="connsiteY15" fmla="*/ 3570514 h 4228789"/>
              <a:gd name="connsiteX16" fmla="*/ 1293148 w 2496293"/>
              <a:gd name="connsiteY16" fmla="*/ 3537857 h 4228789"/>
              <a:gd name="connsiteX17" fmla="*/ 1336691 w 2496293"/>
              <a:gd name="connsiteY17" fmla="*/ 3526972 h 4228789"/>
              <a:gd name="connsiteX18" fmla="*/ 1347576 w 2496293"/>
              <a:gd name="connsiteY18" fmla="*/ 3352800 h 4228789"/>
              <a:gd name="connsiteX19" fmla="*/ 1369348 w 2496293"/>
              <a:gd name="connsiteY19" fmla="*/ 3331029 h 4228789"/>
              <a:gd name="connsiteX20" fmla="*/ 1412891 w 2496293"/>
              <a:gd name="connsiteY20" fmla="*/ 3222172 h 4228789"/>
              <a:gd name="connsiteX21" fmla="*/ 1445548 w 2496293"/>
              <a:gd name="connsiteY21" fmla="*/ 3363686 h 4228789"/>
              <a:gd name="connsiteX22" fmla="*/ 1467319 w 2496293"/>
              <a:gd name="connsiteY22" fmla="*/ 3396343 h 4228789"/>
              <a:gd name="connsiteX23" fmla="*/ 1532634 w 2496293"/>
              <a:gd name="connsiteY23" fmla="*/ 3385457 h 4228789"/>
              <a:gd name="connsiteX24" fmla="*/ 1565291 w 2496293"/>
              <a:gd name="connsiteY24" fmla="*/ 3363686 h 4228789"/>
              <a:gd name="connsiteX25" fmla="*/ 1630605 w 2496293"/>
              <a:gd name="connsiteY25" fmla="*/ 3287486 h 4228789"/>
              <a:gd name="connsiteX26" fmla="*/ 1663262 w 2496293"/>
              <a:gd name="connsiteY26" fmla="*/ 3254829 h 4228789"/>
              <a:gd name="connsiteX27" fmla="*/ 1685034 w 2496293"/>
              <a:gd name="connsiteY27" fmla="*/ 3189514 h 4228789"/>
              <a:gd name="connsiteX28" fmla="*/ 1695919 w 2496293"/>
              <a:gd name="connsiteY28" fmla="*/ 3156857 h 4228789"/>
              <a:gd name="connsiteX29" fmla="*/ 1706805 w 2496293"/>
              <a:gd name="connsiteY29" fmla="*/ 3037114 h 4228789"/>
              <a:gd name="connsiteX30" fmla="*/ 1728576 w 2496293"/>
              <a:gd name="connsiteY30" fmla="*/ 2971800 h 4228789"/>
              <a:gd name="connsiteX31" fmla="*/ 1706805 w 2496293"/>
              <a:gd name="connsiteY31" fmla="*/ 2775857 h 4228789"/>
              <a:gd name="connsiteX32" fmla="*/ 1685034 w 2496293"/>
              <a:gd name="connsiteY32" fmla="*/ 2743200 h 4228789"/>
              <a:gd name="connsiteX33" fmla="*/ 1674148 w 2496293"/>
              <a:gd name="connsiteY33" fmla="*/ 2144486 h 4228789"/>
              <a:gd name="connsiteX34" fmla="*/ 1652376 w 2496293"/>
              <a:gd name="connsiteY34" fmla="*/ 2079172 h 4228789"/>
              <a:gd name="connsiteX35" fmla="*/ 1641491 w 2496293"/>
              <a:gd name="connsiteY35" fmla="*/ 2046514 h 4228789"/>
              <a:gd name="connsiteX36" fmla="*/ 1619719 w 2496293"/>
              <a:gd name="connsiteY36" fmla="*/ 2013857 h 4228789"/>
              <a:gd name="connsiteX37" fmla="*/ 1597948 w 2496293"/>
              <a:gd name="connsiteY37" fmla="*/ 1948543 h 4228789"/>
              <a:gd name="connsiteX38" fmla="*/ 1587062 w 2496293"/>
              <a:gd name="connsiteY38" fmla="*/ 1915886 h 4228789"/>
              <a:gd name="connsiteX39" fmla="*/ 1565291 w 2496293"/>
              <a:gd name="connsiteY39" fmla="*/ 1883229 h 4228789"/>
              <a:gd name="connsiteX40" fmla="*/ 1554405 w 2496293"/>
              <a:gd name="connsiteY40" fmla="*/ 1850572 h 4228789"/>
              <a:gd name="connsiteX41" fmla="*/ 1510862 w 2496293"/>
              <a:gd name="connsiteY41" fmla="*/ 1796143 h 4228789"/>
              <a:gd name="connsiteX42" fmla="*/ 1499976 w 2496293"/>
              <a:gd name="connsiteY42" fmla="*/ 1763486 h 4228789"/>
              <a:gd name="connsiteX43" fmla="*/ 1478205 w 2496293"/>
              <a:gd name="connsiteY43" fmla="*/ 1600200 h 4228789"/>
              <a:gd name="connsiteX44" fmla="*/ 1434662 w 2496293"/>
              <a:gd name="connsiteY44" fmla="*/ 1513114 h 4228789"/>
              <a:gd name="connsiteX45" fmla="*/ 1412891 w 2496293"/>
              <a:gd name="connsiteY45" fmla="*/ 1447800 h 4228789"/>
              <a:gd name="connsiteX46" fmla="*/ 1402005 w 2496293"/>
              <a:gd name="connsiteY46" fmla="*/ 1023257 h 4228789"/>
              <a:gd name="connsiteX47" fmla="*/ 1358462 w 2496293"/>
              <a:gd name="connsiteY47" fmla="*/ 936172 h 4228789"/>
              <a:gd name="connsiteX48" fmla="*/ 1336691 w 2496293"/>
              <a:gd name="connsiteY48" fmla="*/ 903514 h 4228789"/>
              <a:gd name="connsiteX49" fmla="*/ 1293148 w 2496293"/>
              <a:gd name="connsiteY49" fmla="*/ 849086 h 4228789"/>
              <a:gd name="connsiteX50" fmla="*/ 1282262 w 2496293"/>
              <a:gd name="connsiteY50" fmla="*/ 783772 h 4228789"/>
              <a:gd name="connsiteX51" fmla="*/ 1271376 w 2496293"/>
              <a:gd name="connsiteY51" fmla="*/ 696686 h 4228789"/>
              <a:gd name="connsiteX52" fmla="*/ 1260491 w 2496293"/>
              <a:gd name="connsiteY52" fmla="*/ 664029 h 4228789"/>
              <a:gd name="connsiteX53" fmla="*/ 1195176 w 2496293"/>
              <a:gd name="connsiteY53" fmla="*/ 642257 h 4228789"/>
              <a:gd name="connsiteX54" fmla="*/ 1271376 w 2496293"/>
              <a:gd name="connsiteY54" fmla="*/ 620486 h 4228789"/>
              <a:gd name="connsiteX55" fmla="*/ 1314919 w 2496293"/>
              <a:gd name="connsiteY55" fmla="*/ 664029 h 4228789"/>
              <a:gd name="connsiteX56" fmla="*/ 1336691 w 2496293"/>
              <a:gd name="connsiteY56" fmla="*/ 685800 h 4228789"/>
              <a:gd name="connsiteX57" fmla="*/ 1347576 w 2496293"/>
              <a:gd name="connsiteY57" fmla="*/ 859972 h 4228789"/>
              <a:gd name="connsiteX58" fmla="*/ 1358462 w 2496293"/>
              <a:gd name="connsiteY58" fmla="*/ 892629 h 4228789"/>
              <a:gd name="connsiteX59" fmla="*/ 1391119 w 2496293"/>
              <a:gd name="connsiteY59" fmla="*/ 1045029 h 4228789"/>
              <a:gd name="connsiteX60" fmla="*/ 1412891 w 2496293"/>
              <a:gd name="connsiteY60" fmla="*/ 1066800 h 4228789"/>
              <a:gd name="connsiteX61" fmla="*/ 1434662 w 2496293"/>
              <a:gd name="connsiteY61" fmla="*/ 1132114 h 4228789"/>
              <a:gd name="connsiteX62" fmla="*/ 1445548 w 2496293"/>
              <a:gd name="connsiteY62" fmla="*/ 1164772 h 4228789"/>
              <a:gd name="connsiteX63" fmla="*/ 1467319 w 2496293"/>
              <a:gd name="connsiteY63" fmla="*/ 1338943 h 4228789"/>
              <a:gd name="connsiteX64" fmla="*/ 1478205 w 2496293"/>
              <a:gd name="connsiteY64" fmla="*/ 1502229 h 4228789"/>
              <a:gd name="connsiteX65" fmla="*/ 1499976 w 2496293"/>
              <a:gd name="connsiteY65" fmla="*/ 1567543 h 4228789"/>
              <a:gd name="connsiteX66" fmla="*/ 1521748 w 2496293"/>
              <a:gd name="connsiteY66" fmla="*/ 1589314 h 4228789"/>
              <a:gd name="connsiteX67" fmla="*/ 1532634 w 2496293"/>
              <a:gd name="connsiteY67" fmla="*/ 1621972 h 4228789"/>
              <a:gd name="connsiteX68" fmla="*/ 1467319 w 2496293"/>
              <a:gd name="connsiteY68" fmla="*/ 1589314 h 4228789"/>
              <a:gd name="connsiteX69" fmla="*/ 1478205 w 2496293"/>
              <a:gd name="connsiteY69" fmla="*/ 1654629 h 4228789"/>
              <a:gd name="connsiteX70" fmla="*/ 1510862 w 2496293"/>
              <a:gd name="connsiteY70" fmla="*/ 1665514 h 4228789"/>
              <a:gd name="connsiteX71" fmla="*/ 1565291 w 2496293"/>
              <a:gd name="connsiteY71" fmla="*/ 1698172 h 4228789"/>
              <a:gd name="connsiteX72" fmla="*/ 1543519 w 2496293"/>
              <a:gd name="connsiteY72" fmla="*/ 1665514 h 4228789"/>
              <a:gd name="connsiteX73" fmla="*/ 1554405 w 2496293"/>
              <a:gd name="connsiteY73" fmla="*/ 1709057 h 4228789"/>
              <a:gd name="connsiteX74" fmla="*/ 1576176 w 2496293"/>
              <a:gd name="connsiteY74" fmla="*/ 1730829 h 4228789"/>
              <a:gd name="connsiteX75" fmla="*/ 1587062 w 2496293"/>
              <a:gd name="connsiteY75" fmla="*/ 1774372 h 4228789"/>
              <a:gd name="connsiteX76" fmla="*/ 1608834 w 2496293"/>
              <a:gd name="connsiteY76" fmla="*/ 1796143 h 4228789"/>
              <a:gd name="connsiteX77" fmla="*/ 1630605 w 2496293"/>
              <a:gd name="connsiteY77" fmla="*/ 1828800 h 4228789"/>
              <a:gd name="connsiteX78" fmla="*/ 1630605 w 2496293"/>
              <a:gd name="connsiteY78" fmla="*/ 1959429 h 4228789"/>
              <a:gd name="connsiteX79" fmla="*/ 1652376 w 2496293"/>
              <a:gd name="connsiteY79" fmla="*/ 1992086 h 4228789"/>
              <a:gd name="connsiteX80" fmla="*/ 1695919 w 2496293"/>
              <a:gd name="connsiteY80" fmla="*/ 2035629 h 4228789"/>
              <a:gd name="connsiteX81" fmla="*/ 1717691 w 2496293"/>
              <a:gd name="connsiteY81" fmla="*/ 2166257 h 4228789"/>
              <a:gd name="connsiteX82" fmla="*/ 1728576 w 2496293"/>
              <a:gd name="connsiteY82" fmla="*/ 2394857 h 4228789"/>
              <a:gd name="connsiteX83" fmla="*/ 1761234 w 2496293"/>
              <a:gd name="connsiteY83" fmla="*/ 2547257 h 4228789"/>
              <a:gd name="connsiteX84" fmla="*/ 1793891 w 2496293"/>
              <a:gd name="connsiteY84" fmla="*/ 2569029 h 4228789"/>
              <a:gd name="connsiteX85" fmla="*/ 1826548 w 2496293"/>
              <a:gd name="connsiteY85" fmla="*/ 2667000 h 4228789"/>
              <a:gd name="connsiteX86" fmla="*/ 1837434 w 2496293"/>
              <a:gd name="connsiteY86" fmla="*/ 2699657 h 4228789"/>
              <a:gd name="connsiteX87" fmla="*/ 1848319 w 2496293"/>
              <a:gd name="connsiteY87" fmla="*/ 2732314 h 4228789"/>
              <a:gd name="connsiteX88" fmla="*/ 1848319 w 2496293"/>
              <a:gd name="connsiteY88" fmla="*/ 2917372 h 4228789"/>
              <a:gd name="connsiteX89" fmla="*/ 1859205 w 2496293"/>
              <a:gd name="connsiteY89" fmla="*/ 2950029 h 4228789"/>
              <a:gd name="connsiteX90" fmla="*/ 1891862 w 2496293"/>
              <a:gd name="connsiteY90" fmla="*/ 2971800 h 4228789"/>
              <a:gd name="connsiteX91" fmla="*/ 1902748 w 2496293"/>
              <a:gd name="connsiteY91" fmla="*/ 2928257 h 4228789"/>
              <a:gd name="connsiteX92" fmla="*/ 2000719 w 2496293"/>
              <a:gd name="connsiteY92" fmla="*/ 2841172 h 4228789"/>
              <a:gd name="connsiteX93" fmla="*/ 2033376 w 2496293"/>
              <a:gd name="connsiteY93" fmla="*/ 2819400 h 4228789"/>
              <a:gd name="connsiteX94" fmla="*/ 2066034 w 2496293"/>
              <a:gd name="connsiteY94" fmla="*/ 2808514 h 4228789"/>
              <a:gd name="connsiteX95" fmla="*/ 2142234 w 2496293"/>
              <a:gd name="connsiteY95" fmla="*/ 2764972 h 4228789"/>
              <a:gd name="connsiteX96" fmla="*/ 2131348 w 2496293"/>
              <a:gd name="connsiteY96" fmla="*/ 2601686 h 4228789"/>
              <a:gd name="connsiteX97" fmla="*/ 2120462 w 2496293"/>
              <a:gd name="connsiteY97" fmla="*/ 2569029 h 4228789"/>
              <a:gd name="connsiteX98" fmla="*/ 2142234 w 2496293"/>
              <a:gd name="connsiteY98" fmla="*/ 2547257 h 4228789"/>
              <a:gd name="connsiteX99" fmla="*/ 2196662 w 2496293"/>
              <a:gd name="connsiteY99" fmla="*/ 2514600 h 4228789"/>
              <a:gd name="connsiteX100" fmla="*/ 2240205 w 2496293"/>
              <a:gd name="connsiteY100" fmla="*/ 2427514 h 4228789"/>
              <a:gd name="connsiteX101" fmla="*/ 2272862 w 2496293"/>
              <a:gd name="connsiteY101" fmla="*/ 2416629 h 4228789"/>
              <a:gd name="connsiteX102" fmla="*/ 2294634 w 2496293"/>
              <a:gd name="connsiteY102" fmla="*/ 2394857 h 4228789"/>
              <a:gd name="connsiteX103" fmla="*/ 2349062 w 2496293"/>
              <a:gd name="connsiteY103" fmla="*/ 2383972 h 4228789"/>
              <a:gd name="connsiteX104" fmla="*/ 2338176 w 2496293"/>
              <a:gd name="connsiteY104" fmla="*/ 2242457 h 4228789"/>
              <a:gd name="connsiteX105" fmla="*/ 2316405 w 2496293"/>
              <a:gd name="connsiteY105" fmla="*/ 2177143 h 4228789"/>
              <a:gd name="connsiteX106" fmla="*/ 2283748 w 2496293"/>
              <a:gd name="connsiteY106" fmla="*/ 2122714 h 4228789"/>
              <a:gd name="connsiteX107" fmla="*/ 2261976 w 2496293"/>
              <a:gd name="connsiteY107" fmla="*/ 2057400 h 4228789"/>
              <a:gd name="connsiteX108" fmla="*/ 2240205 w 2496293"/>
              <a:gd name="connsiteY108" fmla="*/ 2024743 h 4228789"/>
              <a:gd name="connsiteX109" fmla="*/ 2218434 w 2496293"/>
              <a:gd name="connsiteY109" fmla="*/ 1959429 h 4228789"/>
              <a:gd name="connsiteX110" fmla="*/ 2229319 w 2496293"/>
              <a:gd name="connsiteY110" fmla="*/ 1926772 h 4228789"/>
              <a:gd name="connsiteX111" fmla="*/ 2327291 w 2496293"/>
              <a:gd name="connsiteY111" fmla="*/ 1959429 h 4228789"/>
              <a:gd name="connsiteX112" fmla="*/ 2359948 w 2496293"/>
              <a:gd name="connsiteY112" fmla="*/ 1970314 h 4228789"/>
              <a:gd name="connsiteX113" fmla="*/ 2403491 w 2496293"/>
              <a:gd name="connsiteY113" fmla="*/ 2013857 h 4228789"/>
              <a:gd name="connsiteX114" fmla="*/ 2425262 w 2496293"/>
              <a:gd name="connsiteY114" fmla="*/ 2035629 h 4228789"/>
              <a:gd name="connsiteX115" fmla="*/ 2457919 w 2496293"/>
              <a:gd name="connsiteY115" fmla="*/ 2046514 h 4228789"/>
              <a:gd name="connsiteX116" fmla="*/ 2436148 w 2496293"/>
              <a:gd name="connsiteY116" fmla="*/ 1905000 h 4228789"/>
              <a:gd name="connsiteX117" fmla="*/ 2414376 w 2496293"/>
              <a:gd name="connsiteY117" fmla="*/ 1883229 h 4228789"/>
              <a:gd name="connsiteX118" fmla="*/ 2381719 w 2496293"/>
              <a:gd name="connsiteY118" fmla="*/ 1828800 h 4228789"/>
              <a:gd name="connsiteX119" fmla="*/ 2359948 w 2496293"/>
              <a:gd name="connsiteY119" fmla="*/ 1796143 h 4228789"/>
              <a:gd name="connsiteX120" fmla="*/ 2327291 w 2496293"/>
              <a:gd name="connsiteY120" fmla="*/ 1774372 h 4228789"/>
              <a:gd name="connsiteX121" fmla="*/ 2305519 w 2496293"/>
              <a:gd name="connsiteY121" fmla="*/ 1752600 h 4228789"/>
              <a:gd name="connsiteX122" fmla="*/ 2251091 w 2496293"/>
              <a:gd name="connsiteY122" fmla="*/ 1676400 h 4228789"/>
              <a:gd name="connsiteX123" fmla="*/ 2229319 w 2496293"/>
              <a:gd name="connsiteY123" fmla="*/ 1654629 h 4228789"/>
              <a:gd name="connsiteX124" fmla="*/ 2185776 w 2496293"/>
              <a:gd name="connsiteY124" fmla="*/ 1611086 h 4228789"/>
              <a:gd name="connsiteX125" fmla="*/ 2174891 w 2496293"/>
              <a:gd name="connsiteY125" fmla="*/ 1578429 h 4228789"/>
              <a:gd name="connsiteX126" fmla="*/ 2131348 w 2496293"/>
              <a:gd name="connsiteY126" fmla="*/ 1524000 h 4228789"/>
              <a:gd name="connsiteX127" fmla="*/ 2109576 w 2496293"/>
              <a:gd name="connsiteY127" fmla="*/ 1458686 h 4228789"/>
              <a:gd name="connsiteX128" fmla="*/ 2066034 w 2496293"/>
              <a:gd name="connsiteY128" fmla="*/ 1360714 h 4228789"/>
              <a:gd name="connsiteX129" fmla="*/ 2055148 w 2496293"/>
              <a:gd name="connsiteY129" fmla="*/ 1328057 h 4228789"/>
              <a:gd name="connsiteX130" fmla="*/ 2066034 w 2496293"/>
              <a:gd name="connsiteY130" fmla="*/ 1295400 h 4228789"/>
              <a:gd name="connsiteX131" fmla="*/ 2087805 w 2496293"/>
              <a:gd name="connsiteY131" fmla="*/ 1262743 h 4228789"/>
              <a:gd name="connsiteX132" fmla="*/ 2120462 w 2496293"/>
              <a:gd name="connsiteY132" fmla="*/ 1251857 h 4228789"/>
              <a:gd name="connsiteX133" fmla="*/ 2218434 w 2496293"/>
              <a:gd name="connsiteY133" fmla="*/ 1240972 h 4228789"/>
              <a:gd name="connsiteX134" fmla="*/ 2283748 w 2496293"/>
              <a:gd name="connsiteY134" fmla="*/ 1219200 h 4228789"/>
              <a:gd name="connsiteX135" fmla="*/ 2294634 w 2496293"/>
              <a:gd name="connsiteY135" fmla="*/ 1186543 h 4228789"/>
              <a:gd name="connsiteX136" fmla="*/ 2327291 w 2496293"/>
              <a:gd name="connsiteY136" fmla="*/ 1175657 h 4228789"/>
              <a:gd name="connsiteX137" fmla="*/ 2381719 w 2496293"/>
              <a:gd name="connsiteY137" fmla="*/ 1143000 h 4228789"/>
              <a:gd name="connsiteX138" fmla="*/ 2425262 w 2496293"/>
              <a:gd name="connsiteY138" fmla="*/ 1121229 h 4228789"/>
              <a:gd name="connsiteX139" fmla="*/ 2436148 w 2496293"/>
              <a:gd name="connsiteY139" fmla="*/ 1088572 h 4228789"/>
              <a:gd name="connsiteX140" fmla="*/ 2490576 w 2496293"/>
              <a:gd name="connsiteY140" fmla="*/ 1066800 h 4228789"/>
              <a:gd name="connsiteX141" fmla="*/ 2457919 w 2496293"/>
              <a:gd name="connsiteY141" fmla="*/ 1034143 h 4228789"/>
              <a:gd name="connsiteX142" fmla="*/ 2436148 w 2496293"/>
              <a:gd name="connsiteY142" fmla="*/ 1001486 h 4228789"/>
              <a:gd name="connsiteX143" fmla="*/ 2403491 w 2496293"/>
              <a:gd name="connsiteY143" fmla="*/ 947057 h 4228789"/>
              <a:gd name="connsiteX144" fmla="*/ 2370834 w 2496293"/>
              <a:gd name="connsiteY144" fmla="*/ 936172 h 4228789"/>
              <a:gd name="connsiteX145" fmla="*/ 2359948 w 2496293"/>
              <a:gd name="connsiteY145" fmla="*/ 903514 h 4228789"/>
              <a:gd name="connsiteX146" fmla="*/ 2338176 w 2496293"/>
              <a:gd name="connsiteY146" fmla="*/ 881743 h 4228789"/>
              <a:gd name="connsiteX147" fmla="*/ 2316405 w 2496293"/>
              <a:gd name="connsiteY147" fmla="*/ 816429 h 4228789"/>
              <a:gd name="connsiteX148" fmla="*/ 2327291 w 2496293"/>
              <a:gd name="connsiteY148" fmla="*/ 740229 h 4228789"/>
              <a:gd name="connsiteX149" fmla="*/ 2338176 w 2496293"/>
              <a:gd name="connsiteY149" fmla="*/ 707572 h 4228789"/>
              <a:gd name="connsiteX150" fmla="*/ 2305519 w 2496293"/>
              <a:gd name="connsiteY150" fmla="*/ 435429 h 4228789"/>
              <a:gd name="connsiteX151" fmla="*/ 2272862 w 2496293"/>
              <a:gd name="connsiteY151" fmla="*/ 250372 h 4228789"/>
              <a:gd name="connsiteX152" fmla="*/ 2251091 w 2496293"/>
              <a:gd name="connsiteY152" fmla="*/ 185057 h 4228789"/>
              <a:gd name="connsiteX153" fmla="*/ 2240205 w 2496293"/>
              <a:gd name="connsiteY153" fmla="*/ 152400 h 4228789"/>
              <a:gd name="connsiteX154" fmla="*/ 2207548 w 2496293"/>
              <a:gd name="connsiteY154" fmla="*/ 141514 h 4228789"/>
              <a:gd name="connsiteX155" fmla="*/ 2185776 w 2496293"/>
              <a:gd name="connsiteY155" fmla="*/ 119743 h 4228789"/>
              <a:gd name="connsiteX156" fmla="*/ 2153119 w 2496293"/>
              <a:gd name="connsiteY156" fmla="*/ 97972 h 4228789"/>
              <a:gd name="connsiteX157" fmla="*/ 2142234 w 2496293"/>
              <a:gd name="connsiteY157" fmla="*/ 65314 h 4228789"/>
              <a:gd name="connsiteX158" fmla="*/ 2087805 w 2496293"/>
              <a:gd name="connsiteY158" fmla="*/ 10886 h 4228789"/>
              <a:gd name="connsiteX159" fmla="*/ 2022491 w 2496293"/>
              <a:gd name="connsiteY159" fmla="*/ 0 h 4228789"/>
              <a:gd name="connsiteX160" fmla="*/ 1989834 w 2496293"/>
              <a:gd name="connsiteY160" fmla="*/ 10886 h 4228789"/>
              <a:gd name="connsiteX161" fmla="*/ 1968062 w 2496293"/>
              <a:gd name="connsiteY161" fmla="*/ 32657 h 4228789"/>
              <a:gd name="connsiteX162" fmla="*/ 1902748 w 2496293"/>
              <a:gd name="connsiteY162" fmla="*/ 43543 h 4228789"/>
              <a:gd name="connsiteX163" fmla="*/ 1870091 w 2496293"/>
              <a:gd name="connsiteY163" fmla="*/ 54429 h 4228789"/>
              <a:gd name="connsiteX164" fmla="*/ 1848319 w 2496293"/>
              <a:gd name="connsiteY164" fmla="*/ 76200 h 4228789"/>
              <a:gd name="connsiteX165" fmla="*/ 1826548 w 2496293"/>
              <a:gd name="connsiteY165" fmla="*/ 185057 h 4228789"/>
              <a:gd name="connsiteX166" fmla="*/ 1772119 w 2496293"/>
              <a:gd name="connsiteY166" fmla="*/ 228600 h 4228789"/>
              <a:gd name="connsiteX167" fmla="*/ 1706805 w 2496293"/>
              <a:gd name="connsiteY167" fmla="*/ 250372 h 4228789"/>
              <a:gd name="connsiteX168" fmla="*/ 1521748 w 2496293"/>
              <a:gd name="connsiteY168" fmla="*/ 239486 h 4228789"/>
              <a:gd name="connsiteX169" fmla="*/ 1412891 w 2496293"/>
              <a:gd name="connsiteY169" fmla="*/ 261257 h 4228789"/>
              <a:gd name="connsiteX170" fmla="*/ 1347576 w 2496293"/>
              <a:gd name="connsiteY170" fmla="*/ 272143 h 4228789"/>
              <a:gd name="connsiteX171" fmla="*/ 1075434 w 2496293"/>
              <a:gd name="connsiteY171" fmla="*/ 261257 h 4228789"/>
              <a:gd name="connsiteX172" fmla="*/ 977462 w 2496293"/>
              <a:gd name="connsiteY172" fmla="*/ 304800 h 4228789"/>
              <a:gd name="connsiteX173" fmla="*/ 901262 w 2496293"/>
              <a:gd name="connsiteY173" fmla="*/ 315686 h 4228789"/>
              <a:gd name="connsiteX174" fmla="*/ 879491 w 2496293"/>
              <a:gd name="connsiteY174" fmla="*/ 348343 h 4228789"/>
              <a:gd name="connsiteX175" fmla="*/ 868605 w 2496293"/>
              <a:gd name="connsiteY175" fmla="*/ 457200 h 4228789"/>
              <a:gd name="connsiteX176" fmla="*/ 857719 w 2496293"/>
              <a:gd name="connsiteY176" fmla="*/ 489857 h 4228789"/>
              <a:gd name="connsiteX177" fmla="*/ 868605 w 2496293"/>
              <a:gd name="connsiteY177" fmla="*/ 522514 h 4228789"/>
              <a:gd name="connsiteX178" fmla="*/ 825062 w 2496293"/>
              <a:gd name="connsiteY178" fmla="*/ 620486 h 4228789"/>
              <a:gd name="connsiteX179" fmla="*/ 814176 w 2496293"/>
              <a:gd name="connsiteY179" fmla="*/ 783772 h 4228789"/>
              <a:gd name="connsiteX180" fmla="*/ 803291 w 2496293"/>
              <a:gd name="connsiteY180" fmla="*/ 990600 h 4228789"/>
              <a:gd name="connsiteX181" fmla="*/ 596462 w 2496293"/>
              <a:gd name="connsiteY181" fmla="*/ 1001486 h 4228789"/>
              <a:gd name="connsiteX182" fmla="*/ 487605 w 2496293"/>
              <a:gd name="connsiteY182" fmla="*/ 1012372 h 4228789"/>
              <a:gd name="connsiteX183" fmla="*/ 444062 w 2496293"/>
              <a:gd name="connsiteY183" fmla="*/ 1066800 h 4228789"/>
              <a:gd name="connsiteX184" fmla="*/ 411405 w 2496293"/>
              <a:gd name="connsiteY184" fmla="*/ 1077686 h 4228789"/>
              <a:gd name="connsiteX185" fmla="*/ 356976 w 2496293"/>
              <a:gd name="connsiteY185" fmla="*/ 1121229 h 4228789"/>
              <a:gd name="connsiteX186" fmla="*/ 346091 w 2496293"/>
              <a:gd name="connsiteY186" fmla="*/ 1175657 h 4228789"/>
              <a:gd name="connsiteX187" fmla="*/ 335205 w 2496293"/>
              <a:gd name="connsiteY187" fmla="*/ 1306286 h 4228789"/>
              <a:gd name="connsiteX188" fmla="*/ 302548 w 2496293"/>
              <a:gd name="connsiteY188" fmla="*/ 1317172 h 4228789"/>
              <a:gd name="connsiteX189" fmla="*/ 313434 w 2496293"/>
              <a:gd name="connsiteY189" fmla="*/ 1524000 h 4228789"/>
              <a:gd name="connsiteX190" fmla="*/ 335205 w 2496293"/>
              <a:gd name="connsiteY190" fmla="*/ 1545772 h 4228789"/>
              <a:gd name="connsiteX191" fmla="*/ 346091 w 2496293"/>
              <a:gd name="connsiteY191" fmla="*/ 1578429 h 4228789"/>
              <a:gd name="connsiteX192" fmla="*/ 389634 w 2496293"/>
              <a:gd name="connsiteY192" fmla="*/ 1589314 h 4228789"/>
              <a:gd name="connsiteX193" fmla="*/ 313434 w 2496293"/>
              <a:gd name="connsiteY193" fmla="*/ 1621972 h 4228789"/>
              <a:gd name="connsiteX194" fmla="*/ 248119 w 2496293"/>
              <a:gd name="connsiteY194" fmla="*/ 1643743 h 4228789"/>
              <a:gd name="connsiteX195" fmla="*/ 215462 w 2496293"/>
              <a:gd name="connsiteY195" fmla="*/ 1698172 h 4228789"/>
              <a:gd name="connsiteX196" fmla="*/ 182805 w 2496293"/>
              <a:gd name="connsiteY196" fmla="*/ 1709057 h 4228789"/>
              <a:gd name="connsiteX197" fmla="*/ 171919 w 2496293"/>
              <a:gd name="connsiteY197" fmla="*/ 1741714 h 4228789"/>
              <a:gd name="connsiteX198" fmla="*/ 128376 w 2496293"/>
              <a:gd name="connsiteY198" fmla="*/ 1807029 h 4228789"/>
              <a:gd name="connsiteX199" fmla="*/ 106605 w 2496293"/>
              <a:gd name="connsiteY199" fmla="*/ 2035629 h 4228789"/>
              <a:gd name="connsiteX200" fmla="*/ 95719 w 2496293"/>
              <a:gd name="connsiteY200" fmla="*/ 2068286 h 4228789"/>
              <a:gd name="connsiteX201" fmla="*/ 73948 w 2496293"/>
              <a:gd name="connsiteY201" fmla="*/ 2155372 h 4228789"/>
              <a:gd name="connsiteX202" fmla="*/ 52176 w 2496293"/>
              <a:gd name="connsiteY202" fmla="*/ 2220686 h 4228789"/>
              <a:gd name="connsiteX203" fmla="*/ 41291 w 2496293"/>
              <a:gd name="connsiteY203" fmla="*/ 2253343 h 4228789"/>
              <a:gd name="connsiteX204" fmla="*/ 19519 w 2496293"/>
              <a:gd name="connsiteY204" fmla="*/ 2329543 h 4228789"/>
              <a:gd name="connsiteX205" fmla="*/ 30405 w 2496293"/>
              <a:gd name="connsiteY205" fmla="*/ 2383972 h 4228789"/>
              <a:gd name="connsiteX206" fmla="*/ 41291 w 2496293"/>
              <a:gd name="connsiteY206" fmla="*/ 2492829 h 4228789"/>
              <a:gd name="connsiteX207" fmla="*/ 117491 w 2496293"/>
              <a:gd name="connsiteY207" fmla="*/ 2525486 h 4228789"/>
              <a:gd name="connsiteX208" fmla="*/ 128376 w 2496293"/>
              <a:gd name="connsiteY208" fmla="*/ 2667000 h 4228789"/>
              <a:gd name="connsiteX209" fmla="*/ 95719 w 2496293"/>
              <a:gd name="connsiteY209" fmla="*/ 2775857 h 4228789"/>
              <a:gd name="connsiteX210" fmla="*/ 63062 w 2496293"/>
              <a:gd name="connsiteY210" fmla="*/ 2786743 h 4228789"/>
              <a:gd name="connsiteX211" fmla="*/ 41291 w 2496293"/>
              <a:gd name="connsiteY211" fmla="*/ 2819400 h 4228789"/>
              <a:gd name="connsiteX212" fmla="*/ 30405 w 2496293"/>
              <a:gd name="connsiteY212" fmla="*/ 2873829 h 4228789"/>
              <a:gd name="connsiteX213" fmla="*/ 63062 w 2496293"/>
              <a:gd name="connsiteY213" fmla="*/ 2884714 h 4228789"/>
              <a:gd name="connsiteX214" fmla="*/ 52176 w 2496293"/>
              <a:gd name="connsiteY214" fmla="*/ 2993572 h 4228789"/>
              <a:gd name="connsiteX215" fmla="*/ 41291 w 2496293"/>
              <a:gd name="connsiteY215" fmla="*/ 3026229 h 4228789"/>
              <a:gd name="connsiteX216" fmla="*/ 52176 w 2496293"/>
              <a:gd name="connsiteY216" fmla="*/ 3145972 h 4228789"/>
              <a:gd name="connsiteX217" fmla="*/ 95719 w 2496293"/>
              <a:gd name="connsiteY217" fmla="*/ 3135086 h 4228789"/>
              <a:gd name="connsiteX218" fmla="*/ 128376 w 2496293"/>
              <a:gd name="connsiteY218" fmla="*/ 3124200 h 4228789"/>
              <a:gd name="connsiteX219" fmla="*/ 150148 w 2496293"/>
              <a:gd name="connsiteY219" fmla="*/ 3145972 h 4228789"/>
              <a:gd name="connsiteX220" fmla="*/ 139262 w 2496293"/>
              <a:gd name="connsiteY220" fmla="*/ 3657600 h 4228789"/>
              <a:gd name="connsiteX221" fmla="*/ 150148 w 2496293"/>
              <a:gd name="connsiteY221" fmla="*/ 3842657 h 4228789"/>
              <a:gd name="connsiteX222" fmla="*/ 182805 w 2496293"/>
              <a:gd name="connsiteY222" fmla="*/ 3951514 h 4228789"/>
              <a:gd name="connsiteX223" fmla="*/ 182805 w 2496293"/>
              <a:gd name="connsiteY223" fmla="*/ 4093029 h 4228789"/>
              <a:gd name="connsiteX224" fmla="*/ 226348 w 2496293"/>
              <a:gd name="connsiteY224" fmla="*/ 4223657 h 4228789"/>
              <a:gd name="connsiteX225" fmla="*/ 215462 w 2496293"/>
              <a:gd name="connsiteY225" fmla="*/ 4191000 h 4228789"/>
              <a:gd name="connsiteX226" fmla="*/ 237234 w 2496293"/>
              <a:gd name="connsiteY226" fmla="*/ 4158343 h 4228789"/>
              <a:gd name="connsiteX227" fmla="*/ 237234 w 2496293"/>
              <a:gd name="connsiteY227" fmla="*/ 4093029 h 4228789"/>
              <a:gd name="connsiteX228" fmla="*/ 280776 w 2496293"/>
              <a:gd name="connsiteY228" fmla="*/ 4071257 h 4228789"/>
              <a:gd name="connsiteX229" fmla="*/ 356976 w 2496293"/>
              <a:gd name="connsiteY229" fmla="*/ 3973286 h 4228789"/>
              <a:gd name="connsiteX230" fmla="*/ 400519 w 2496293"/>
              <a:gd name="connsiteY230" fmla="*/ 3853543 h 4228789"/>
              <a:gd name="connsiteX231" fmla="*/ 465834 w 2496293"/>
              <a:gd name="connsiteY231" fmla="*/ 3810000 h 4228789"/>
              <a:gd name="connsiteX232" fmla="*/ 498491 w 2496293"/>
              <a:gd name="connsiteY232" fmla="*/ 3788229 h 4228789"/>
              <a:gd name="connsiteX233" fmla="*/ 531148 w 2496293"/>
              <a:gd name="connsiteY233" fmla="*/ 3755572 h 4228789"/>
              <a:gd name="connsiteX234" fmla="*/ 563805 w 2496293"/>
              <a:gd name="connsiteY234" fmla="*/ 3744686 h 4228789"/>
              <a:gd name="connsiteX235" fmla="*/ 618234 w 2496293"/>
              <a:gd name="connsiteY235" fmla="*/ 3701143 h 4228789"/>
              <a:gd name="connsiteX236" fmla="*/ 650891 w 2496293"/>
              <a:gd name="connsiteY236" fmla="*/ 3614057 h 4228789"/>
              <a:gd name="connsiteX237" fmla="*/ 672662 w 2496293"/>
              <a:gd name="connsiteY237" fmla="*/ 3548743 h 4228789"/>
              <a:gd name="connsiteX238" fmla="*/ 683548 w 2496293"/>
              <a:gd name="connsiteY238" fmla="*/ 3516086 h 4228789"/>
              <a:gd name="connsiteX239" fmla="*/ 694434 w 2496293"/>
              <a:gd name="connsiteY239" fmla="*/ 3450772 h 4228789"/>
              <a:gd name="connsiteX240" fmla="*/ 716205 w 2496293"/>
              <a:gd name="connsiteY240" fmla="*/ 3483429 h 4228789"/>
              <a:gd name="connsiteX241" fmla="*/ 727091 w 2496293"/>
              <a:gd name="connsiteY241" fmla="*/ 3516086 h 4228789"/>
              <a:gd name="connsiteX242" fmla="*/ 737976 w 2496293"/>
              <a:gd name="connsiteY242" fmla="*/ 3516086 h 4228789"/>
              <a:gd name="connsiteX243" fmla="*/ 716205 w 2496293"/>
              <a:gd name="connsiteY243" fmla="*/ 3581400 h 422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</a:cxnLst>
            <a:rect l="l" t="t" r="r" b="b"/>
            <a:pathLst>
              <a:path w="2496293" h="4228789">
                <a:moveTo>
                  <a:pt x="716205" y="3581400"/>
                </a:moveTo>
                <a:cubicBezTo>
                  <a:pt x="719834" y="3570514"/>
                  <a:pt x="721398" y="3558706"/>
                  <a:pt x="727091" y="3548743"/>
                </a:cubicBezTo>
                <a:cubicBezTo>
                  <a:pt x="745267" y="3516935"/>
                  <a:pt x="760755" y="3499254"/>
                  <a:pt x="792405" y="3483429"/>
                </a:cubicBezTo>
                <a:cubicBezTo>
                  <a:pt x="802668" y="3478297"/>
                  <a:pt x="814176" y="3476172"/>
                  <a:pt x="825062" y="3472543"/>
                </a:cubicBezTo>
                <a:cubicBezTo>
                  <a:pt x="832319" y="3465286"/>
                  <a:pt x="842244" y="3459952"/>
                  <a:pt x="846834" y="3450772"/>
                </a:cubicBezTo>
                <a:cubicBezTo>
                  <a:pt x="853525" y="3437391"/>
                  <a:pt x="847140" y="3417808"/>
                  <a:pt x="857719" y="3407229"/>
                </a:cubicBezTo>
                <a:cubicBezTo>
                  <a:pt x="871536" y="3393412"/>
                  <a:pt x="894670" y="3394196"/>
                  <a:pt x="912148" y="3385457"/>
                </a:cubicBezTo>
                <a:cubicBezTo>
                  <a:pt x="1015652" y="3333705"/>
                  <a:pt x="841614" y="3398084"/>
                  <a:pt x="1010119" y="3341914"/>
                </a:cubicBezTo>
                <a:cubicBezTo>
                  <a:pt x="1013748" y="3360057"/>
                  <a:pt x="1016517" y="3378393"/>
                  <a:pt x="1021005" y="3396343"/>
                </a:cubicBezTo>
                <a:cubicBezTo>
                  <a:pt x="1026810" y="3419564"/>
                  <a:pt x="1041202" y="3453853"/>
                  <a:pt x="1053662" y="3472543"/>
                </a:cubicBezTo>
                <a:cubicBezTo>
                  <a:pt x="1059355" y="3481082"/>
                  <a:pt x="1066633" y="3489034"/>
                  <a:pt x="1075434" y="3494314"/>
                </a:cubicBezTo>
                <a:cubicBezTo>
                  <a:pt x="1085273" y="3500218"/>
                  <a:pt x="1097205" y="3501571"/>
                  <a:pt x="1108091" y="3505200"/>
                </a:cubicBezTo>
                <a:cubicBezTo>
                  <a:pt x="1115348" y="3512457"/>
                  <a:pt x="1124582" y="3518171"/>
                  <a:pt x="1129862" y="3526972"/>
                </a:cubicBezTo>
                <a:cubicBezTo>
                  <a:pt x="1135766" y="3536811"/>
                  <a:pt x="1133580" y="3550669"/>
                  <a:pt x="1140748" y="3559629"/>
                </a:cubicBezTo>
                <a:cubicBezTo>
                  <a:pt x="1148921" y="3569845"/>
                  <a:pt x="1162519" y="3574143"/>
                  <a:pt x="1173405" y="3581400"/>
                </a:cubicBezTo>
                <a:cubicBezTo>
                  <a:pt x="1206062" y="3577771"/>
                  <a:pt x="1240496" y="3581743"/>
                  <a:pt x="1271376" y="3570514"/>
                </a:cubicBezTo>
                <a:cubicBezTo>
                  <a:pt x="1283671" y="3566043"/>
                  <a:pt x="1282262" y="3545114"/>
                  <a:pt x="1293148" y="3537857"/>
                </a:cubicBezTo>
                <a:cubicBezTo>
                  <a:pt x="1305596" y="3529558"/>
                  <a:pt x="1322177" y="3530600"/>
                  <a:pt x="1336691" y="3526972"/>
                </a:cubicBezTo>
                <a:cubicBezTo>
                  <a:pt x="1340319" y="3468915"/>
                  <a:pt x="1338013" y="3410179"/>
                  <a:pt x="1347576" y="3352800"/>
                </a:cubicBezTo>
                <a:cubicBezTo>
                  <a:pt x="1349263" y="3342676"/>
                  <a:pt x="1366399" y="3340859"/>
                  <a:pt x="1369348" y="3331029"/>
                </a:cubicBezTo>
                <a:cubicBezTo>
                  <a:pt x="1403747" y="3216368"/>
                  <a:pt x="1346103" y="3266697"/>
                  <a:pt x="1412891" y="3222172"/>
                </a:cubicBezTo>
                <a:cubicBezTo>
                  <a:pt x="1463635" y="3298288"/>
                  <a:pt x="1408986" y="3205249"/>
                  <a:pt x="1445548" y="3363686"/>
                </a:cubicBezTo>
                <a:cubicBezTo>
                  <a:pt x="1448490" y="3376434"/>
                  <a:pt x="1460062" y="3385457"/>
                  <a:pt x="1467319" y="3396343"/>
                </a:cubicBezTo>
                <a:cubicBezTo>
                  <a:pt x="1489091" y="3392714"/>
                  <a:pt x="1511695" y="3392437"/>
                  <a:pt x="1532634" y="3385457"/>
                </a:cubicBezTo>
                <a:cubicBezTo>
                  <a:pt x="1545046" y="3381320"/>
                  <a:pt x="1555358" y="3372200"/>
                  <a:pt x="1565291" y="3363686"/>
                </a:cubicBezTo>
                <a:cubicBezTo>
                  <a:pt x="1641607" y="3298272"/>
                  <a:pt x="1582456" y="3345265"/>
                  <a:pt x="1630605" y="3287486"/>
                </a:cubicBezTo>
                <a:cubicBezTo>
                  <a:pt x="1640460" y="3275659"/>
                  <a:pt x="1652376" y="3265715"/>
                  <a:pt x="1663262" y="3254829"/>
                </a:cubicBezTo>
                <a:lnTo>
                  <a:pt x="1685034" y="3189514"/>
                </a:lnTo>
                <a:lnTo>
                  <a:pt x="1695919" y="3156857"/>
                </a:lnTo>
                <a:cubicBezTo>
                  <a:pt x="1699548" y="3116943"/>
                  <a:pt x="1699840" y="3076583"/>
                  <a:pt x="1706805" y="3037114"/>
                </a:cubicBezTo>
                <a:cubicBezTo>
                  <a:pt x="1710793" y="3014514"/>
                  <a:pt x="1728576" y="2971800"/>
                  <a:pt x="1728576" y="2971800"/>
                </a:cubicBezTo>
                <a:cubicBezTo>
                  <a:pt x="1727215" y="2951387"/>
                  <a:pt x="1732778" y="2827802"/>
                  <a:pt x="1706805" y="2775857"/>
                </a:cubicBezTo>
                <a:cubicBezTo>
                  <a:pt x="1700954" y="2764155"/>
                  <a:pt x="1692291" y="2754086"/>
                  <a:pt x="1685034" y="2743200"/>
                </a:cubicBezTo>
                <a:cubicBezTo>
                  <a:pt x="1681405" y="2543629"/>
                  <a:pt x="1683953" y="2343849"/>
                  <a:pt x="1674148" y="2144486"/>
                </a:cubicBezTo>
                <a:cubicBezTo>
                  <a:pt x="1673021" y="2121565"/>
                  <a:pt x="1659633" y="2100943"/>
                  <a:pt x="1652376" y="2079172"/>
                </a:cubicBezTo>
                <a:cubicBezTo>
                  <a:pt x="1648747" y="2068286"/>
                  <a:pt x="1647856" y="2056061"/>
                  <a:pt x="1641491" y="2046514"/>
                </a:cubicBezTo>
                <a:lnTo>
                  <a:pt x="1619719" y="2013857"/>
                </a:lnTo>
                <a:lnTo>
                  <a:pt x="1597948" y="1948543"/>
                </a:lnTo>
                <a:cubicBezTo>
                  <a:pt x="1594319" y="1937657"/>
                  <a:pt x="1593427" y="1925433"/>
                  <a:pt x="1587062" y="1915886"/>
                </a:cubicBezTo>
                <a:cubicBezTo>
                  <a:pt x="1579805" y="1905000"/>
                  <a:pt x="1571142" y="1894931"/>
                  <a:pt x="1565291" y="1883229"/>
                </a:cubicBezTo>
                <a:cubicBezTo>
                  <a:pt x="1560159" y="1872966"/>
                  <a:pt x="1559537" y="1860835"/>
                  <a:pt x="1554405" y="1850572"/>
                </a:cubicBezTo>
                <a:cubicBezTo>
                  <a:pt x="1540671" y="1823104"/>
                  <a:pt x="1531115" y="1816395"/>
                  <a:pt x="1510862" y="1796143"/>
                </a:cubicBezTo>
                <a:cubicBezTo>
                  <a:pt x="1507233" y="1785257"/>
                  <a:pt x="1501492" y="1774860"/>
                  <a:pt x="1499976" y="1763486"/>
                </a:cubicBezTo>
                <a:cubicBezTo>
                  <a:pt x="1492283" y="1705789"/>
                  <a:pt x="1501820" y="1652153"/>
                  <a:pt x="1478205" y="1600200"/>
                </a:cubicBezTo>
                <a:cubicBezTo>
                  <a:pt x="1464775" y="1570654"/>
                  <a:pt x="1444925" y="1543904"/>
                  <a:pt x="1434662" y="1513114"/>
                </a:cubicBezTo>
                <a:lnTo>
                  <a:pt x="1412891" y="1447800"/>
                </a:lnTo>
                <a:cubicBezTo>
                  <a:pt x="1409262" y="1306286"/>
                  <a:pt x="1411421" y="1164504"/>
                  <a:pt x="1402005" y="1023257"/>
                </a:cubicBezTo>
                <a:cubicBezTo>
                  <a:pt x="1397276" y="952319"/>
                  <a:pt x="1387389" y="972331"/>
                  <a:pt x="1358462" y="936172"/>
                </a:cubicBezTo>
                <a:cubicBezTo>
                  <a:pt x="1350289" y="925956"/>
                  <a:pt x="1344864" y="913730"/>
                  <a:pt x="1336691" y="903514"/>
                </a:cubicBezTo>
                <a:cubicBezTo>
                  <a:pt x="1274640" y="825950"/>
                  <a:pt x="1360164" y="949611"/>
                  <a:pt x="1293148" y="849086"/>
                </a:cubicBezTo>
                <a:cubicBezTo>
                  <a:pt x="1289519" y="827315"/>
                  <a:pt x="1285383" y="805622"/>
                  <a:pt x="1282262" y="783772"/>
                </a:cubicBezTo>
                <a:cubicBezTo>
                  <a:pt x="1278125" y="754811"/>
                  <a:pt x="1276609" y="725469"/>
                  <a:pt x="1271376" y="696686"/>
                </a:cubicBezTo>
                <a:cubicBezTo>
                  <a:pt x="1269323" y="685397"/>
                  <a:pt x="1269828" y="670698"/>
                  <a:pt x="1260491" y="664029"/>
                </a:cubicBezTo>
                <a:cubicBezTo>
                  <a:pt x="1241816" y="650690"/>
                  <a:pt x="1195176" y="642257"/>
                  <a:pt x="1195176" y="642257"/>
                </a:cubicBezTo>
                <a:cubicBezTo>
                  <a:pt x="1179401" y="594929"/>
                  <a:pt x="1161788" y="574824"/>
                  <a:pt x="1271376" y="620486"/>
                </a:cubicBezTo>
                <a:cubicBezTo>
                  <a:pt x="1290323" y="628381"/>
                  <a:pt x="1300405" y="649515"/>
                  <a:pt x="1314919" y="664029"/>
                </a:cubicBezTo>
                <a:lnTo>
                  <a:pt x="1336691" y="685800"/>
                </a:lnTo>
                <a:cubicBezTo>
                  <a:pt x="1340319" y="743857"/>
                  <a:pt x="1341487" y="802121"/>
                  <a:pt x="1347576" y="859972"/>
                </a:cubicBezTo>
                <a:cubicBezTo>
                  <a:pt x="1348777" y="871383"/>
                  <a:pt x="1356839" y="881270"/>
                  <a:pt x="1358462" y="892629"/>
                </a:cubicBezTo>
                <a:cubicBezTo>
                  <a:pt x="1373067" y="994864"/>
                  <a:pt x="1346289" y="988992"/>
                  <a:pt x="1391119" y="1045029"/>
                </a:cubicBezTo>
                <a:cubicBezTo>
                  <a:pt x="1397530" y="1053043"/>
                  <a:pt x="1405634" y="1059543"/>
                  <a:pt x="1412891" y="1066800"/>
                </a:cubicBezTo>
                <a:lnTo>
                  <a:pt x="1434662" y="1132114"/>
                </a:lnTo>
                <a:lnTo>
                  <a:pt x="1445548" y="1164772"/>
                </a:lnTo>
                <a:cubicBezTo>
                  <a:pt x="1454655" y="1228518"/>
                  <a:pt x="1461830" y="1273075"/>
                  <a:pt x="1467319" y="1338943"/>
                </a:cubicBezTo>
                <a:cubicBezTo>
                  <a:pt x="1471849" y="1393304"/>
                  <a:pt x="1470491" y="1448228"/>
                  <a:pt x="1478205" y="1502229"/>
                </a:cubicBezTo>
                <a:cubicBezTo>
                  <a:pt x="1481450" y="1524947"/>
                  <a:pt x="1483748" y="1551316"/>
                  <a:pt x="1499976" y="1567543"/>
                </a:cubicBezTo>
                <a:lnTo>
                  <a:pt x="1521748" y="1589314"/>
                </a:lnTo>
                <a:cubicBezTo>
                  <a:pt x="1525377" y="1600200"/>
                  <a:pt x="1540748" y="1613858"/>
                  <a:pt x="1532634" y="1621972"/>
                </a:cubicBezTo>
                <a:cubicBezTo>
                  <a:pt x="1523620" y="1630986"/>
                  <a:pt x="1468415" y="1590045"/>
                  <a:pt x="1467319" y="1589314"/>
                </a:cubicBezTo>
                <a:cubicBezTo>
                  <a:pt x="1470948" y="1611086"/>
                  <a:pt x="1467254" y="1635465"/>
                  <a:pt x="1478205" y="1654629"/>
                </a:cubicBezTo>
                <a:cubicBezTo>
                  <a:pt x="1483898" y="1664592"/>
                  <a:pt x="1501023" y="1659611"/>
                  <a:pt x="1510862" y="1665514"/>
                </a:cubicBezTo>
                <a:cubicBezTo>
                  <a:pt x="1585580" y="1710344"/>
                  <a:pt x="1472775" y="1667332"/>
                  <a:pt x="1565291" y="1698172"/>
                </a:cubicBezTo>
                <a:cubicBezTo>
                  <a:pt x="1558034" y="1687286"/>
                  <a:pt x="1552771" y="1656263"/>
                  <a:pt x="1543519" y="1665514"/>
                </a:cubicBezTo>
                <a:cubicBezTo>
                  <a:pt x="1532939" y="1676093"/>
                  <a:pt x="1547714" y="1695675"/>
                  <a:pt x="1554405" y="1709057"/>
                </a:cubicBezTo>
                <a:cubicBezTo>
                  <a:pt x="1558995" y="1718237"/>
                  <a:pt x="1568919" y="1723572"/>
                  <a:pt x="1576176" y="1730829"/>
                </a:cubicBezTo>
                <a:cubicBezTo>
                  <a:pt x="1579805" y="1745343"/>
                  <a:pt x="1580371" y="1760991"/>
                  <a:pt x="1587062" y="1774372"/>
                </a:cubicBezTo>
                <a:cubicBezTo>
                  <a:pt x="1591652" y="1783552"/>
                  <a:pt x="1602423" y="1788129"/>
                  <a:pt x="1608834" y="1796143"/>
                </a:cubicBezTo>
                <a:cubicBezTo>
                  <a:pt x="1617007" y="1806359"/>
                  <a:pt x="1623348" y="1817914"/>
                  <a:pt x="1630605" y="1828800"/>
                </a:cubicBezTo>
                <a:cubicBezTo>
                  <a:pt x="1612359" y="1883535"/>
                  <a:pt x="1609771" y="1876093"/>
                  <a:pt x="1630605" y="1959429"/>
                </a:cubicBezTo>
                <a:cubicBezTo>
                  <a:pt x="1633778" y="1972121"/>
                  <a:pt x="1643862" y="1982153"/>
                  <a:pt x="1652376" y="1992086"/>
                </a:cubicBezTo>
                <a:cubicBezTo>
                  <a:pt x="1665734" y="2007671"/>
                  <a:pt x="1695919" y="2035629"/>
                  <a:pt x="1695919" y="2035629"/>
                </a:cubicBezTo>
                <a:cubicBezTo>
                  <a:pt x="1715074" y="2093091"/>
                  <a:pt x="1711615" y="2075112"/>
                  <a:pt x="1717691" y="2166257"/>
                </a:cubicBezTo>
                <a:cubicBezTo>
                  <a:pt x="1722765" y="2242374"/>
                  <a:pt x="1723327" y="2318751"/>
                  <a:pt x="1728576" y="2394857"/>
                </a:cubicBezTo>
                <a:cubicBezTo>
                  <a:pt x="1731097" y="2431414"/>
                  <a:pt x="1739006" y="2511692"/>
                  <a:pt x="1761234" y="2547257"/>
                </a:cubicBezTo>
                <a:cubicBezTo>
                  <a:pt x="1768168" y="2558351"/>
                  <a:pt x="1783005" y="2561772"/>
                  <a:pt x="1793891" y="2569029"/>
                </a:cubicBezTo>
                <a:lnTo>
                  <a:pt x="1826548" y="2667000"/>
                </a:lnTo>
                <a:lnTo>
                  <a:pt x="1837434" y="2699657"/>
                </a:lnTo>
                <a:lnTo>
                  <a:pt x="1848319" y="2732314"/>
                </a:lnTo>
                <a:cubicBezTo>
                  <a:pt x="1838507" y="2840254"/>
                  <a:pt x="1829154" y="2831129"/>
                  <a:pt x="1848319" y="2917372"/>
                </a:cubicBezTo>
                <a:cubicBezTo>
                  <a:pt x="1850808" y="2928573"/>
                  <a:pt x="1852037" y="2941069"/>
                  <a:pt x="1859205" y="2950029"/>
                </a:cubicBezTo>
                <a:cubicBezTo>
                  <a:pt x="1867378" y="2960245"/>
                  <a:pt x="1880976" y="2964543"/>
                  <a:pt x="1891862" y="2971800"/>
                </a:cubicBezTo>
                <a:cubicBezTo>
                  <a:pt x="1895491" y="2957286"/>
                  <a:pt x="1898449" y="2942587"/>
                  <a:pt x="1902748" y="2928257"/>
                </a:cubicBezTo>
                <a:cubicBezTo>
                  <a:pt x="1929578" y="2838823"/>
                  <a:pt x="1906245" y="2868164"/>
                  <a:pt x="2000719" y="2841172"/>
                </a:cubicBezTo>
                <a:cubicBezTo>
                  <a:pt x="2011605" y="2833915"/>
                  <a:pt x="2021674" y="2825251"/>
                  <a:pt x="2033376" y="2819400"/>
                </a:cubicBezTo>
                <a:cubicBezTo>
                  <a:pt x="2043639" y="2814268"/>
                  <a:pt x="2056486" y="2814879"/>
                  <a:pt x="2066034" y="2808514"/>
                </a:cubicBezTo>
                <a:cubicBezTo>
                  <a:pt x="2143858" y="2756632"/>
                  <a:pt x="2050142" y="2787993"/>
                  <a:pt x="2142234" y="2764972"/>
                </a:cubicBezTo>
                <a:cubicBezTo>
                  <a:pt x="2138605" y="2710543"/>
                  <a:pt x="2137372" y="2655902"/>
                  <a:pt x="2131348" y="2601686"/>
                </a:cubicBezTo>
                <a:cubicBezTo>
                  <a:pt x="2130081" y="2590282"/>
                  <a:pt x="2118212" y="2580281"/>
                  <a:pt x="2120462" y="2569029"/>
                </a:cubicBezTo>
                <a:cubicBezTo>
                  <a:pt x="2122475" y="2558965"/>
                  <a:pt x="2133882" y="2553223"/>
                  <a:pt x="2142234" y="2547257"/>
                </a:cubicBezTo>
                <a:cubicBezTo>
                  <a:pt x="2159451" y="2534959"/>
                  <a:pt x="2178519" y="2525486"/>
                  <a:pt x="2196662" y="2514600"/>
                </a:cubicBezTo>
                <a:cubicBezTo>
                  <a:pt x="2207517" y="2482037"/>
                  <a:pt x="2208541" y="2446513"/>
                  <a:pt x="2240205" y="2427514"/>
                </a:cubicBezTo>
                <a:cubicBezTo>
                  <a:pt x="2250044" y="2421610"/>
                  <a:pt x="2261976" y="2420257"/>
                  <a:pt x="2272862" y="2416629"/>
                </a:cubicBezTo>
                <a:cubicBezTo>
                  <a:pt x="2280119" y="2409372"/>
                  <a:pt x="2285200" y="2398900"/>
                  <a:pt x="2294634" y="2394857"/>
                </a:cubicBezTo>
                <a:cubicBezTo>
                  <a:pt x="2311640" y="2387569"/>
                  <a:pt x="2343979" y="2401762"/>
                  <a:pt x="2349062" y="2383972"/>
                </a:cubicBezTo>
                <a:cubicBezTo>
                  <a:pt x="2362059" y="2338481"/>
                  <a:pt x="2345555" y="2289189"/>
                  <a:pt x="2338176" y="2242457"/>
                </a:cubicBezTo>
                <a:cubicBezTo>
                  <a:pt x="2334597" y="2219789"/>
                  <a:pt x="2323662" y="2198914"/>
                  <a:pt x="2316405" y="2177143"/>
                </a:cubicBezTo>
                <a:cubicBezTo>
                  <a:pt x="2302274" y="2134750"/>
                  <a:pt x="2313632" y="2152599"/>
                  <a:pt x="2283748" y="2122714"/>
                </a:cubicBezTo>
                <a:cubicBezTo>
                  <a:pt x="2276491" y="2100943"/>
                  <a:pt x="2274706" y="2076495"/>
                  <a:pt x="2261976" y="2057400"/>
                </a:cubicBezTo>
                <a:cubicBezTo>
                  <a:pt x="2254719" y="2046514"/>
                  <a:pt x="2245518" y="2036698"/>
                  <a:pt x="2240205" y="2024743"/>
                </a:cubicBezTo>
                <a:cubicBezTo>
                  <a:pt x="2230885" y="2003772"/>
                  <a:pt x="2218434" y="1959429"/>
                  <a:pt x="2218434" y="1959429"/>
                </a:cubicBezTo>
                <a:cubicBezTo>
                  <a:pt x="2222062" y="1948543"/>
                  <a:pt x="2218286" y="1929924"/>
                  <a:pt x="2229319" y="1926772"/>
                </a:cubicBezTo>
                <a:cubicBezTo>
                  <a:pt x="2280765" y="1912073"/>
                  <a:pt x="2292139" y="1941853"/>
                  <a:pt x="2327291" y="1959429"/>
                </a:cubicBezTo>
                <a:cubicBezTo>
                  <a:pt x="2337554" y="1964561"/>
                  <a:pt x="2349062" y="1966686"/>
                  <a:pt x="2359948" y="1970314"/>
                </a:cubicBezTo>
                <a:lnTo>
                  <a:pt x="2403491" y="2013857"/>
                </a:lnTo>
                <a:cubicBezTo>
                  <a:pt x="2410748" y="2021114"/>
                  <a:pt x="2415525" y="2032384"/>
                  <a:pt x="2425262" y="2035629"/>
                </a:cubicBezTo>
                <a:lnTo>
                  <a:pt x="2457919" y="2046514"/>
                </a:lnTo>
                <a:cubicBezTo>
                  <a:pt x="2457107" y="2040014"/>
                  <a:pt x="2444949" y="1925536"/>
                  <a:pt x="2436148" y="1905000"/>
                </a:cubicBezTo>
                <a:cubicBezTo>
                  <a:pt x="2432105" y="1895567"/>
                  <a:pt x="2421633" y="1890486"/>
                  <a:pt x="2414376" y="1883229"/>
                </a:cubicBezTo>
                <a:cubicBezTo>
                  <a:pt x="2395473" y="1826516"/>
                  <a:pt x="2415874" y="1871494"/>
                  <a:pt x="2381719" y="1828800"/>
                </a:cubicBezTo>
                <a:cubicBezTo>
                  <a:pt x="2373546" y="1818584"/>
                  <a:pt x="2369199" y="1805394"/>
                  <a:pt x="2359948" y="1796143"/>
                </a:cubicBezTo>
                <a:cubicBezTo>
                  <a:pt x="2350697" y="1786892"/>
                  <a:pt x="2337507" y="1782545"/>
                  <a:pt x="2327291" y="1774372"/>
                </a:cubicBezTo>
                <a:cubicBezTo>
                  <a:pt x="2319277" y="1767961"/>
                  <a:pt x="2312776" y="1759857"/>
                  <a:pt x="2305519" y="1752600"/>
                </a:cubicBezTo>
                <a:cubicBezTo>
                  <a:pt x="2288144" y="1700471"/>
                  <a:pt x="2302747" y="1728055"/>
                  <a:pt x="2251091" y="1676400"/>
                </a:cubicBezTo>
                <a:lnTo>
                  <a:pt x="2229319" y="1654629"/>
                </a:lnTo>
                <a:cubicBezTo>
                  <a:pt x="2200293" y="1567545"/>
                  <a:pt x="2243833" y="1669143"/>
                  <a:pt x="2185776" y="1611086"/>
                </a:cubicBezTo>
                <a:cubicBezTo>
                  <a:pt x="2177662" y="1602972"/>
                  <a:pt x="2180794" y="1588268"/>
                  <a:pt x="2174891" y="1578429"/>
                </a:cubicBezTo>
                <a:cubicBezTo>
                  <a:pt x="2136111" y="1513795"/>
                  <a:pt x="2168700" y="1608041"/>
                  <a:pt x="2131348" y="1524000"/>
                </a:cubicBezTo>
                <a:cubicBezTo>
                  <a:pt x="2122027" y="1503029"/>
                  <a:pt x="2122306" y="1477781"/>
                  <a:pt x="2109576" y="1458686"/>
                </a:cubicBezTo>
                <a:cubicBezTo>
                  <a:pt x="2075075" y="1406933"/>
                  <a:pt x="2091943" y="1438442"/>
                  <a:pt x="2066034" y="1360714"/>
                </a:cubicBezTo>
                <a:lnTo>
                  <a:pt x="2055148" y="1328057"/>
                </a:lnTo>
                <a:cubicBezTo>
                  <a:pt x="2058777" y="1317171"/>
                  <a:pt x="2060902" y="1305663"/>
                  <a:pt x="2066034" y="1295400"/>
                </a:cubicBezTo>
                <a:cubicBezTo>
                  <a:pt x="2071885" y="1283698"/>
                  <a:pt x="2077589" y="1270916"/>
                  <a:pt x="2087805" y="1262743"/>
                </a:cubicBezTo>
                <a:cubicBezTo>
                  <a:pt x="2096765" y="1255575"/>
                  <a:pt x="2109144" y="1253743"/>
                  <a:pt x="2120462" y="1251857"/>
                </a:cubicBezTo>
                <a:cubicBezTo>
                  <a:pt x="2152873" y="1246455"/>
                  <a:pt x="2185777" y="1244600"/>
                  <a:pt x="2218434" y="1240972"/>
                </a:cubicBezTo>
                <a:cubicBezTo>
                  <a:pt x="2240205" y="1233715"/>
                  <a:pt x="2276491" y="1240971"/>
                  <a:pt x="2283748" y="1219200"/>
                </a:cubicBezTo>
                <a:cubicBezTo>
                  <a:pt x="2287377" y="1208314"/>
                  <a:pt x="2286520" y="1194657"/>
                  <a:pt x="2294634" y="1186543"/>
                </a:cubicBezTo>
                <a:cubicBezTo>
                  <a:pt x="2302748" y="1178429"/>
                  <a:pt x="2317028" y="1180789"/>
                  <a:pt x="2327291" y="1175657"/>
                </a:cubicBezTo>
                <a:cubicBezTo>
                  <a:pt x="2346215" y="1166195"/>
                  <a:pt x="2363224" y="1153275"/>
                  <a:pt x="2381719" y="1143000"/>
                </a:cubicBezTo>
                <a:cubicBezTo>
                  <a:pt x="2395904" y="1135119"/>
                  <a:pt x="2410748" y="1128486"/>
                  <a:pt x="2425262" y="1121229"/>
                </a:cubicBezTo>
                <a:cubicBezTo>
                  <a:pt x="2428891" y="1110343"/>
                  <a:pt x="2427333" y="1095918"/>
                  <a:pt x="2436148" y="1088572"/>
                </a:cubicBezTo>
                <a:cubicBezTo>
                  <a:pt x="2451159" y="1076062"/>
                  <a:pt x="2483319" y="1084943"/>
                  <a:pt x="2490576" y="1066800"/>
                </a:cubicBezTo>
                <a:cubicBezTo>
                  <a:pt x="2496293" y="1052506"/>
                  <a:pt x="2467774" y="1045970"/>
                  <a:pt x="2457919" y="1034143"/>
                </a:cubicBezTo>
                <a:cubicBezTo>
                  <a:pt x="2449544" y="1024092"/>
                  <a:pt x="2441999" y="1013188"/>
                  <a:pt x="2436148" y="1001486"/>
                </a:cubicBezTo>
                <a:cubicBezTo>
                  <a:pt x="2421471" y="972131"/>
                  <a:pt x="2433864" y="965281"/>
                  <a:pt x="2403491" y="947057"/>
                </a:cubicBezTo>
                <a:cubicBezTo>
                  <a:pt x="2393652" y="941153"/>
                  <a:pt x="2381720" y="939800"/>
                  <a:pt x="2370834" y="936172"/>
                </a:cubicBezTo>
                <a:cubicBezTo>
                  <a:pt x="2367205" y="925286"/>
                  <a:pt x="2365852" y="913354"/>
                  <a:pt x="2359948" y="903514"/>
                </a:cubicBezTo>
                <a:cubicBezTo>
                  <a:pt x="2354668" y="894713"/>
                  <a:pt x="2342766" y="890923"/>
                  <a:pt x="2338176" y="881743"/>
                </a:cubicBezTo>
                <a:cubicBezTo>
                  <a:pt x="2327913" y="861217"/>
                  <a:pt x="2316405" y="816429"/>
                  <a:pt x="2316405" y="816429"/>
                </a:cubicBezTo>
                <a:cubicBezTo>
                  <a:pt x="2320034" y="791029"/>
                  <a:pt x="2322259" y="765389"/>
                  <a:pt x="2327291" y="740229"/>
                </a:cubicBezTo>
                <a:cubicBezTo>
                  <a:pt x="2329541" y="728977"/>
                  <a:pt x="2338176" y="719046"/>
                  <a:pt x="2338176" y="707572"/>
                </a:cubicBezTo>
                <a:cubicBezTo>
                  <a:pt x="2338176" y="458277"/>
                  <a:pt x="2384969" y="514876"/>
                  <a:pt x="2305519" y="435429"/>
                </a:cubicBezTo>
                <a:cubicBezTo>
                  <a:pt x="2256229" y="287554"/>
                  <a:pt x="2311752" y="470751"/>
                  <a:pt x="2272862" y="250372"/>
                </a:cubicBezTo>
                <a:cubicBezTo>
                  <a:pt x="2268874" y="227772"/>
                  <a:pt x="2258348" y="206829"/>
                  <a:pt x="2251091" y="185057"/>
                </a:cubicBezTo>
                <a:cubicBezTo>
                  <a:pt x="2247462" y="174171"/>
                  <a:pt x="2251091" y="156029"/>
                  <a:pt x="2240205" y="152400"/>
                </a:cubicBezTo>
                <a:lnTo>
                  <a:pt x="2207548" y="141514"/>
                </a:lnTo>
                <a:cubicBezTo>
                  <a:pt x="2200291" y="134257"/>
                  <a:pt x="2193790" y="126154"/>
                  <a:pt x="2185776" y="119743"/>
                </a:cubicBezTo>
                <a:cubicBezTo>
                  <a:pt x="2175560" y="111570"/>
                  <a:pt x="2161292" y="108188"/>
                  <a:pt x="2153119" y="97972"/>
                </a:cubicBezTo>
                <a:cubicBezTo>
                  <a:pt x="2145951" y="89012"/>
                  <a:pt x="2147366" y="75577"/>
                  <a:pt x="2142234" y="65314"/>
                </a:cubicBezTo>
                <a:cubicBezTo>
                  <a:pt x="2130623" y="42092"/>
                  <a:pt x="2113930" y="19594"/>
                  <a:pt x="2087805" y="10886"/>
                </a:cubicBezTo>
                <a:cubicBezTo>
                  <a:pt x="2066866" y="3906"/>
                  <a:pt x="2044262" y="3629"/>
                  <a:pt x="2022491" y="0"/>
                </a:cubicBezTo>
                <a:cubicBezTo>
                  <a:pt x="2011605" y="3629"/>
                  <a:pt x="1999673" y="4982"/>
                  <a:pt x="1989834" y="10886"/>
                </a:cubicBezTo>
                <a:cubicBezTo>
                  <a:pt x="1981033" y="16166"/>
                  <a:pt x="1977672" y="29053"/>
                  <a:pt x="1968062" y="32657"/>
                </a:cubicBezTo>
                <a:cubicBezTo>
                  <a:pt x="1947396" y="40407"/>
                  <a:pt x="1924294" y="38755"/>
                  <a:pt x="1902748" y="43543"/>
                </a:cubicBezTo>
                <a:cubicBezTo>
                  <a:pt x="1891547" y="46032"/>
                  <a:pt x="1880977" y="50800"/>
                  <a:pt x="1870091" y="54429"/>
                </a:cubicBezTo>
                <a:cubicBezTo>
                  <a:pt x="1862834" y="61686"/>
                  <a:pt x="1851565" y="66463"/>
                  <a:pt x="1848319" y="76200"/>
                </a:cubicBezTo>
                <a:cubicBezTo>
                  <a:pt x="1836617" y="111305"/>
                  <a:pt x="1852714" y="158891"/>
                  <a:pt x="1826548" y="185057"/>
                </a:cubicBezTo>
                <a:cubicBezTo>
                  <a:pt x="1808452" y="203153"/>
                  <a:pt x="1796838" y="217614"/>
                  <a:pt x="1772119" y="228600"/>
                </a:cubicBezTo>
                <a:cubicBezTo>
                  <a:pt x="1751148" y="237921"/>
                  <a:pt x="1706805" y="250372"/>
                  <a:pt x="1706805" y="250372"/>
                </a:cubicBezTo>
                <a:cubicBezTo>
                  <a:pt x="1645119" y="246743"/>
                  <a:pt x="1583540" y="239486"/>
                  <a:pt x="1521748" y="239486"/>
                </a:cubicBezTo>
                <a:cubicBezTo>
                  <a:pt x="1426760" y="239486"/>
                  <a:pt x="1473212" y="247853"/>
                  <a:pt x="1412891" y="261257"/>
                </a:cubicBezTo>
                <a:cubicBezTo>
                  <a:pt x="1391345" y="266045"/>
                  <a:pt x="1369348" y="268514"/>
                  <a:pt x="1347576" y="272143"/>
                </a:cubicBezTo>
                <a:cubicBezTo>
                  <a:pt x="1256862" y="268514"/>
                  <a:pt x="1166221" y="261257"/>
                  <a:pt x="1075434" y="261257"/>
                </a:cubicBezTo>
                <a:cubicBezTo>
                  <a:pt x="979717" y="261257"/>
                  <a:pt x="1058847" y="275205"/>
                  <a:pt x="977462" y="304800"/>
                </a:cubicBezTo>
                <a:cubicBezTo>
                  <a:pt x="953349" y="313568"/>
                  <a:pt x="926662" y="312057"/>
                  <a:pt x="901262" y="315686"/>
                </a:cubicBezTo>
                <a:cubicBezTo>
                  <a:pt x="894005" y="326572"/>
                  <a:pt x="882433" y="335595"/>
                  <a:pt x="879491" y="348343"/>
                </a:cubicBezTo>
                <a:cubicBezTo>
                  <a:pt x="871291" y="383876"/>
                  <a:pt x="874150" y="421157"/>
                  <a:pt x="868605" y="457200"/>
                </a:cubicBezTo>
                <a:cubicBezTo>
                  <a:pt x="866860" y="468541"/>
                  <a:pt x="861348" y="478971"/>
                  <a:pt x="857719" y="489857"/>
                </a:cubicBezTo>
                <a:cubicBezTo>
                  <a:pt x="861348" y="500743"/>
                  <a:pt x="868605" y="511039"/>
                  <a:pt x="868605" y="522514"/>
                </a:cubicBezTo>
                <a:cubicBezTo>
                  <a:pt x="868605" y="575474"/>
                  <a:pt x="854657" y="581026"/>
                  <a:pt x="825062" y="620486"/>
                </a:cubicBezTo>
                <a:cubicBezTo>
                  <a:pt x="821433" y="674915"/>
                  <a:pt x="817379" y="729317"/>
                  <a:pt x="814176" y="783772"/>
                </a:cubicBezTo>
                <a:cubicBezTo>
                  <a:pt x="810122" y="852691"/>
                  <a:pt x="852108" y="941783"/>
                  <a:pt x="803291" y="990600"/>
                </a:cubicBezTo>
                <a:cubicBezTo>
                  <a:pt x="754473" y="1039418"/>
                  <a:pt x="665337" y="996736"/>
                  <a:pt x="596462" y="1001486"/>
                </a:cubicBezTo>
                <a:cubicBezTo>
                  <a:pt x="560082" y="1003995"/>
                  <a:pt x="523891" y="1008743"/>
                  <a:pt x="487605" y="1012372"/>
                </a:cubicBezTo>
                <a:cubicBezTo>
                  <a:pt x="477715" y="1027207"/>
                  <a:pt x="461299" y="1056458"/>
                  <a:pt x="444062" y="1066800"/>
                </a:cubicBezTo>
                <a:cubicBezTo>
                  <a:pt x="434223" y="1072704"/>
                  <a:pt x="421668" y="1072554"/>
                  <a:pt x="411405" y="1077686"/>
                </a:cubicBezTo>
                <a:cubicBezTo>
                  <a:pt x="383940" y="1091419"/>
                  <a:pt x="377227" y="1100978"/>
                  <a:pt x="356976" y="1121229"/>
                </a:cubicBezTo>
                <a:cubicBezTo>
                  <a:pt x="353348" y="1139372"/>
                  <a:pt x="348253" y="1157282"/>
                  <a:pt x="346091" y="1175657"/>
                </a:cubicBezTo>
                <a:cubicBezTo>
                  <a:pt x="340986" y="1219052"/>
                  <a:pt x="348055" y="1264524"/>
                  <a:pt x="335205" y="1306286"/>
                </a:cubicBezTo>
                <a:cubicBezTo>
                  <a:pt x="331831" y="1317253"/>
                  <a:pt x="313434" y="1313543"/>
                  <a:pt x="302548" y="1317172"/>
                </a:cubicBezTo>
                <a:cubicBezTo>
                  <a:pt x="306177" y="1386115"/>
                  <a:pt x="303671" y="1455656"/>
                  <a:pt x="313434" y="1524000"/>
                </a:cubicBezTo>
                <a:cubicBezTo>
                  <a:pt x="314885" y="1534160"/>
                  <a:pt x="329925" y="1536971"/>
                  <a:pt x="335205" y="1545772"/>
                </a:cubicBezTo>
                <a:cubicBezTo>
                  <a:pt x="341109" y="1555611"/>
                  <a:pt x="337131" y="1571261"/>
                  <a:pt x="346091" y="1578429"/>
                </a:cubicBezTo>
                <a:cubicBezTo>
                  <a:pt x="357774" y="1587775"/>
                  <a:pt x="375120" y="1585686"/>
                  <a:pt x="389634" y="1589314"/>
                </a:cubicBezTo>
                <a:cubicBezTo>
                  <a:pt x="351202" y="1627746"/>
                  <a:pt x="384375" y="1602625"/>
                  <a:pt x="313434" y="1621972"/>
                </a:cubicBezTo>
                <a:cubicBezTo>
                  <a:pt x="291293" y="1628010"/>
                  <a:pt x="248119" y="1643743"/>
                  <a:pt x="248119" y="1643743"/>
                </a:cubicBezTo>
                <a:cubicBezTo>
                  <a:pt x="237233" y="1661886"/>
                  <a:pt x="230423" y="1683211"/>
                  <a:pt x="215462" y="1698172"/>
                </a:cubicBezTo>
                <a:cubicBezTo>
                  <a:pt x="207348" y="1706286"/>
                  <a:pt x="190919" y="1700943"/>
                  <a:pt x="182805" y="1709057"/>
                </a:cubicBezTo>
                <a:cubicBezTo>
                  <a:pt x="174691" y="1717171"/>
                  <a:pt x="177492" y="1731683"/>
                  <a:pt x="171919" y="1741714"/>
                </a:cubicBezTo>
                <a:cubicBezTo>
                  <a:pt x="159212" y="1764587"/>
                  <a:pt x="128376" y="1807029"/>
                  <a:pt x="128376" y="1807029"/>
                </a:cubicBezTo>
                <a:cubicBezTo>
                  <a:pt x="94785" y="1907809"/>
                  <a:pt x="129650" y="1793658"/>
                  <a:pt x="106605" y="2035629"/>
                </a:cubicBezTo>
                <a:cubicBezTo>
                  <a:pt x="105517" y="2047052"/>
                  <a:pt x="98738" y="2057216"/>
                  <a:pt x="95719" y="2068286"/>
                </a:cubicBezTo>
                <a:cubicBezTo>
                  <a:pt x="87846" y="2097154"/>
                  <a:pt x="83410" y="2126986"/>
                  <a:pt x="73948" y="2155372"/>
                </a:cubicBezTo>
                <a:lnTo>
                  <a:pt x="52176" y="2220686"/>
                </a:lnTo>
                <a:cubicBezTo>
                  <a:pt x="48547" y="2231572"/>
                  <a:pt x="44074" y="2242211"/>
                  <a:pt x="41291" y="2253343"/>
                </a:cubicBezTo>
                <a:cubicBezTo>
                  <a:pt x="27622" y="2308018"/>
                  <a:pt x="35136" y="2282693"/>
                  <a:pt x="19519" y="2329543"/>
                </a:cubicBezTo>
                <a:cubicBezTo>
                  <a:pt x="23148" y="2347686"/>
                  <a:pt x="27960" y="2365632"/>
                  <a:pt x="30405" y="2383972"/>
                </a:cubicBezTo>
                <a:cubicBezTo>
                  <a:pt x="35225" y="2420119"/>
                  <a:pt x="29759" y="2458234"/>
                  <a:pt x="41291" y="2492829"/>
                </a:cubicBezTo>
                <a:cubicBezTo>
                  <a:pt x="48125" y="2513331"/>
                  <a:pt x="105021" y="2522369"/>
                  <a:pt x="117491" y="2525486"/>
                </a:cubicBezTo>
                <a:cubicBezTo>
                  <a:pt x="159074" y="2587861"/>
                  <a:pt x="141724" y="2546865"/>
                  <a:pt x="128376" y="2667000"/>
                </a:cubicBezTo>
                <a:cubicBezTo>
                  <a:pt x="123427" y="2711539"/>
                  <a:pt x="135648" y="2751900"/>
                  <a:pt x="95719" y="2775857"/>
                </a:cubicBezTo>
                <a:cubicBezTo>
                  <a:pt x="85880" y="2781761"/>
                  <a:pt x="73948" y="2783114"/>
                  <a:pt x="63062" y="2786743"/>
                </a:cubicBezTo>
                <a:cubicBezTo>
                  <a:pt x="55805" y="2797629"/>
                  <a:pt x="49464" y="2809184"/>
                  <a:pt x="41291" y="2819400"/>
                </a:cubicBezTo>
                <a:cubicBezTo>
                  <a:pt x="25961" y="2838562"/>
                  <a:pt x="0" y="2843424"/>
                  <a:pt x="30405" y="2873829"/>
                </a:cubicBezTo>
                <a:cubicBezTo>
                  <a:pt x="38519" y="2881943"/>
                  <a:pt x="52176" y="2881086"/>
                  <a:pt x="63062" y="2884714"/>
                </a:cubicBezTo>
                <a:cubicBezTo>
                  <a:pt x="59433" y="2921000"/>
                  <a:pt x="57721" y="2957529"/>
                  <a:pt x="52176" y="2993572"/>
                </a:cubicBezTo>
                <a:cubicBezTo>
                  <a:pt x="50431" y="3004913"/>
                  <a:pt x="41291" y="3014755"/>
                  <a:pt x="41291" y="3026229"/>
                </a:cubicBezTo>
                <a:cubicBezTo>
                  <a:pt x="41291" y="3066308"/>
                  <a:pt x="48548" y="3106058"/>
                  <a:pt x="52176" y="3145972"/>
                </a:cubicBezTo>
                <a:cubicBezTo>
                  <a:pt x="66690" y="3142343"/>
                  <a:pt x="81334" y="3139196"/>
                  <a:pt x="95719" y="3135086"/>
                </a:cubicBezTo>
                <a:cubicBezTo>
                  <a:pt x="106752" y="3131934"/>
                  <a:pt x="117124" y="3121950"/>
                  <a:pt x="128376" y="3124200"/>
                </a:cubicBezTo>
                <a:cubicBezTo>
                  <a:pt x="138440" y="3126213"/>
                  <a:pt x="142891" y="3138715"/>
                  <a:pt x="150148" y="3145972"/>
                </a:cubicBezTo>
                <a:cubicBezTo>
                  <a:pt x="146519" y="3316515"/>
                  <a:pt x="133280" y="3487124"/>
                  <a:pt x="139262" y="3657600"/>
                </a:cubicBezTo>
                <a:cubicBezTo>
                  <a:pt x="147856" y="3902548"/>
                  <a:pt x="204398" y="3652778"/>
                  <a:pt x="150148" y="3842657"/>
                </a:cubicBezTo>
                <a:cubicBezTo>
                  <a:pt x="161034" y="3878943"/>
                  <a:pt x="180814" y="3913683"/>
                  <a:pt x="182805" y="3951514"/>
                </a:cubicBezTo>
                <a:cubicBezTo>
                  <a:pt x="192476" y="4135252"/>
                  <a:pt x="129114" y="3985645"/>
                  <a:pt x="182805" y="4093029"/>
                </a:cubicBezTo>
                <a:cubicBezTo>
                  <a:pt x="186946" y="4126153"/>
                  <a:pt x="181718" y="4201341"/>
                  <a:pt x="226348" y="4223657"/>
                </a:cubicBezTo>
                <a:cubicBezTo>
                  <a:pt x="236611" y="4228789"/>
                  <a:pt x="219091" y="4201886"/>
                  <a:pt x="215462" y="4191000"/>
                </a:cubicBezTo>
                <a:cubicBezTo>
                  <a:pt x="222719" y="4180114"/>
                  <a:pt x="235083" y="4171248"/>
                  <a:pt x="237234" y="4158343"/>
                </a:cubicBezTo>
                <a:cubicBezTo>
                  <a:pt x="243040" y="4123507"/>
                  <a:pt x="202398" y="4127865"/>
                  <a:pt x="237234" y="4093029"/>
                </a:cubicBezTo>
                <a:cubicBezTo>
                  <a:pt x="248708" y="4081554"/>
                  <a:pt x="267571" y="4080689"/>
                  <a:pt x="280776" y="4071257"/>
                </a:cubicBezTo>
                <a:cubicBezTo>
                  <a:pt x="305433" y="4053645"/>
                  <a:pt x="349940" y="3994393"/>
                  <a:pt x="356976" y="3973286"/>
                </a:cubicBezTo>
                <a:cubicBezTo>
                  <a:pt x="358834" y="3967712"/>
                  <a:pt x="392443" y="3862629"/>
                  <a:pt x="400519" y="3853543"/>
                </a:cubicBezTo>
                <a:cubicBezTo>
                  <a:pt x="417903" y="3833986"/>
                  <a:pt x="444062" y="3824514"/>
                  <a:pt x="465834" y="3810000"/>
                </a:cubicBezTo>
                <a:cubicBezTo>
                  <a:pt x="476720" y="3802743"/>
                  <a:pt x="489240" y="3797480"/>
                  <a:pt x="498491" y="3788229"/>
                </a:cubicBezTo>
                <a:cubicBezTo>
                  <a:pt x="509377" y="3777343"/>
                  <a:pt x="518339" y="3764111"/>
                  <a:pt x="531148" y="3755572"/>
                </a:cubicBezTo>
                <a:cubicBezTo>
                  <a:pt x="540695" y="3749207"/>
                  <a:pt x="553542" y="3749818"/>
                  <a:pt x="563805" y="3744686"/>
                </a:cubicBezTo>
                <a:cubicBezTo>
                  <a:pt x="591267" y="3730954"/>
                  <a:pt x="597985" y="3721391"/>
                  <a:pt x="618234" y="3701143"/>
                </a:cubicBezTo>
                <a:cubicBezTo>
                  <a:pt x="654733" y="3628144"/>
                  <a:pt x="628659" y="3688163"/>
                  <a:pt x="650891" y="3614057"/>
                </a:cubicBezTo>
                <a:cubicBezTo>
                  <a:pt x="657485" y="3592076"/>
                  <a:pt x="665405" y="3570514"/>
                  <a:pt x="672662" y="3548743"/>
                </a:cubicBezTo>
                <a:cubicBezTo>
                  <a:pt x="676291" y="3537857"/>
                  <a:pt x="681662" y="3527404"/>
                  <a:pt x="683548" y="3516086"/>
                </a:cubicBezTo>
                <a:lnTo>
                  <a:pt x="694434" y="3450772"/>
                </a:lnTo>
                <a:cubicBezTo>
                  <a:pt x="701691" y="3461658"/>
                  <a:pt x="710354" y="3471727"/>
                  <a:pt x="716205" y="3483429"/>
                </a:cubicBezTo>
                <a:cubicBezTo>
                  <a:pt x="721337" y="3493692"/>
                  <a:pt x="720726" y="3506539"/>
                  <a:pt x="727091" y="3516086"/>
                </a:cubicBezTo>
                <a:cubicBezTo>
                  <a:pt x="729104" y="3519105"/>
                  <a:pt x="734348" y="3516086"/>
                  <a:pt x="737976" y="3516086"/>
                </a:cubicBezTo>
                <a:lnTo>
                  <a:pt x="716205" y="358140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30c345ca8c50257dcbf58013ce529cf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01024" y="142852"/>
            <a:ext cx="500066" cy="864096"/>
          </a:xfrm>
          <a:prstGeom prst="rect">
            <a:avLst/>
          </a:prstGeom>
        </p:spPr>
      </p:pic>
      <p:sp>
        <p:nvSpPr>
          <p:cNvPr id="10" name="Полилиния 9"/>
          <p:cNvSpPr/>
          <p:nvPr/>
        </p:nvSpPr>
        <p:spPr>
          <a:xfrm rot="1268537">
            <a:off x="6140444" y="4253530"/>
            <a:ext cx="705994" cy="510181"/>
          </a:xfrm>
          <a:custGeom>
            <a:avLst/>
            <a:gdLst>
              <a:gd name="connsiteX0" fmla="*/ 0 w 705994"/>
              <a:gd name="connsiteY0" fmla="*/ 52981 h 510181"/>
              <a:gd name="connsiteX1" fmla="*/ 314325 w 705994"/>
              <a:gd name="connsiteY1" fmla="*/ 138706 h 510181"/>
              <a:gd name="connsiteX2" fmla="*/ 328612 w 705994"/>
              <a:gd name="connsiteY2" fmla="*/ 267293 h 510181"/>
              <a:gd name="connsiteX3" fmla="*/ 414337 w 705994"/>
              <a:gd name="connsiteY3" fmla="*/ 310156 h 510181"/>
              <a:gd name="connsiteX4" fmla="*/ 585787 w 705994"/>
              <a:gd name="connsiteY4" fmla="*/ 367306 h 510181"/>
              <a:gd name="connsiteX5" fmla="*/ 628650 w 705994"/>
              <a:gd name="connsiteY5" fmla="*/ 381593 h 510181"/>
              <a:gd name="connsiteX6" fmla="*/ 657225 w 705994"/>
              <a:gd name="connsiteY6" fmla="*/ 467318 h 510181"/>
              <a:gd name="connsiteX7" fmla="*/ 700087 w 705994"/>
              <a:gd name="connsiteY7" fmla="*/ 481606 h 510181"/>
              <a:gd name="connsiteX8" fmla="*/ 685800 w 705994"/>
              <a:gd name="connsiteY8" fmla="*/ 510181 h 510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5994" h="510181">
                <a:moveTo>
                  <a:pt x="0" y="52981"/>
                </a:moveTo>
                <a:cubicBezTo>
                  <a:pt x="314946" y="97973"/>
                  <a:pt x="268089" y="0"/>
                  <a:pt x="314325" y="138706"/>
                </a:cubicBezTo>
                <a:cubicBezTo>
                  <a:pt x="319087" y="181568"/>
                  <a:pt x="306882" y="230042"/>
                  <a:pt x="328612" y="267293"/>
                </a:cubicBezTo>
                <a:cubicBezTo>
                  <a:pt x="344710" y="294889"/>
                  <a:pt x="386290" y="294858"/>
                  <a:pt x="414337" y="310156"/>
                </a:cubicBezTo>
                <a:cubicBezTo>
                  <a:pt x="528241" y="372285"/>
                  <a:pt x="441805" y="346736"/>
                  <a:pt x="585787" y="367306"/>
                </a:cubicBezTo>
                <a:cubicBezTo>
                  <a:pt x="600075" y="372068"/>
                  <a:pt x="619896" y="369338"/>
                  <a:pt x="628650" y="381593"/>
                </a:cubicBezTo>
                <a:cubicBezTo>
                  <a:pt x="646157" y="406103"/>
                  <a:pt x="628650" y="457793"/>
                  <a:pt x="657225" y="467318"/>
                </a:cubicBezTo>
                <a:cubicBezTo>
                  <a:pt x="671512" y="472081"/>
                  <a:pt x="691733" y="469075"/>
                  <a:pt x="700087" y="481606"/>
                </a:cubicBezTo>
                <a:cubicBezTo>
                  <a:pt x="705994" y="490467"/>
                  <a:pt x="690562" y="500656"/>
                  <a:pt x="685800" y="510181"/>
                </a:cubicBezTo>
              </a:path>
            </a:pathLst>
          </a:cu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5867400" y="4005943"/>
            <a:ext cx="353475" cy="173249"/>
          </a:xfrm>
          <a:custGeom>
            <a:avLst/>
            <a:gdLst>
              <a:gd name="connsiteX0" fmla="*/ 141514 w 353475"/>
              <a:gd name="connsiteY0" fmla="*/ 0 h 173249"/>
              <a:gd name="connsiteX1" fmla="*/ 304800 w 353475"/>
              <a:gd name="connsiteY1" fmla="*/ 10886 h 173249"/>
              <a:gd name="connsiteX2" fmla="*/ 337457 w 353475"/>
              <a:gd name="connsiteY2" fmla="*/ 32657 h 173249"/>
              <a:gd name="connsiteX3" fmla="*/ 315686 w 353475"/>
              <a:gd name="connsiteY3" fmla="*/ 119743 h 173249"/>
              <a:gd name="connsiteX4" fmla="*/ 348343 w 353475"/>
              <a:gd name="connsiteY4" fmla="*/ 130628 h 173249"/>
              <a:gd name="connsiteX5" fmla="*/ 337457 w 353475"/>
              <a:gd name="connsiteY5" fmla="*/ 163286 h 173249"/>
              <a:gd name="connsiteX6" fmla="*/ 185057 w 353475"/>
              <a:gd name="connsiteY6" fmla="*/ 163286 h 173249"/>
              <a:gd name="connsiteX7" fmla="*/ 43543 w 353475"/>
              <a:gd name="connsiteY7" fmla="*/ 32657 h 173249"/>
              <a:gd name="connsiteX8" fmla="*/ 32657 w 353475"/>
              <a:gd name="connsiteY8" fmla="*/ 119743 h 173249"/>
              <a:gd name="connsiteX9" fmla="*/ 0 w 353475"/>
              <a:gd name="connsiteY9" fmla="*/ 97971 h 173249"/>
              <a:gd name="connsiteX10" fmla="*/ 141514 w 353475"/>
              <a:gd name="connsiteY10" fmla="*/ 65314 h 173249"/>
              <a:gd name="connsiteX11" fmla="*/ 141514 w 353475"/>
              <a:gd name="connsiteY11" fmla="*/ 0 h 17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3475" h="173249">
                <a:moveTo>
                  <a:pt x="141514" y="0"/>
                </a:moveTo>
                <a:cubicBezTo>
                  <a:pt x="195943" y="3629"/>
                  <a:pt x="250993" y="1918"/>
                  <a:pt x="304800" y="10886"/>
                </a:cubicBezTo>
                <a:cubicBezTo>
                  <a:pt x="317705" y="13037"/>
                  <a:pt x="333863" y="20077"/>
                  <a:pt x="337457" y="32657"/>
                </a:cubicBezTo>
                <a:cubicBezTo>
                  <a:pt x="341498" y="46802"/>
                  <a:pt x="321769" y="101494"/>
                  <a:pt x="315686" y="119743"/>
                </a:cubicBezTo>
                <a:cubicBezTo>
                  <a:pt x="326572" y="123371"/>
                  <a:pt x="343212" y="120365"/>
                  <a:pt x="348343" y="130628"/>
                </a:cubicBezTo>
                <a:cubicBezTo>
                  <a:pt x="353475" y="140891"/>
                  <a:pt x="348709" y="161036"/>
                  <a:pt x="337457" y="163286"/>
                </a:cubicBezTo>
                <a:cubicBezTo>
                  <a:pt x="287644" y="173249"/>
                  <a:pt x="235857" y="163286"/>
                  <a:pt x="185057" y="163286"/>
                </a:cubicBezTo>
                <a:cubicBezTo>
                  <a:pt x="137886" y="119743"/>
                  <a:pt x="105269" y="50293"/>
                  <a:pt x="43543" y="32657"/>
                </a:cubicBezTo>
                <a:cubicBezTo>
                  <a:pt x="15414" y="24620"/>
                  <a:pt x="48885" y="95402"/>
                  <a:pt x="32657" y="119743"/>
                </a:cubicBezTo>
                <a:cubicBezTo>
                  <a:pt x="25400" y="130629"/>
                  <a:pt x="0" y="97971"/>
                  <a:pt x="0" y="97971"/>
                </a:cubicBezTo>
                <a:lnTo>
                  <a:pt x="141514" y="65314"/>
                </a:lnTo>
                <a:lnTo>
                  <a:pt x="141514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8197907" y="1357298"/>
            <a:ext cx="946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/>
              <a:t>о</a:t>
            </a:r>
            <a:r>
              <a:rPr lang="ru-RU" sz="1200" dirty="0" smtClean="0"/>
              <a:t>. Вулканов</a:t>
            </a:r>
            <a:endParaRPr lang="ru-RU" sz="1200" dirty="0"/>
          </a:p>
        </p:txBody>
      </p:sp>
      <p:sp>
        <p:nvSpPr>
          <p:cNvPr id="20" name="8-конечная звезда 19"/>
          <p:cNvSpPr/>
          <p:nvPr/>
        </p:nvSpPr>
        <p:spPr>
          <a:xfrm>
            <a:off x="6072198" y="2786058"/>
            <a:ext cx="357190" cy="357190"/>
          </a:xfrm>
          <a:prstGeom prst="star8">
            <a:avLst/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  <p:sp>
        <p:nvSpPr>
          <p:cNvPr id="21" name="8-конечная звезда 20"/>
          <p:cNvSpPr/>
          <p:nvPr/>
        </p:nvSpPr>
        <p:spPr>
          <a:xfrm>
            <a:off x="4000496" y="857232"/>
            <a:ext cx="357190" cy="357190"/>
          </a:xfrm>
          <a:prstGeom prst="star8">
            <a:avLst/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22" name="8-конечная звезда 21"/>
          <p:cNvSpPr/>
          <p:nvPr/>
        </p:nvSpPr>
        <p:spPr>
          <a:xfrm>
            <a:off x="7572396" y="4429132"/>
            <a:ext cx="428628" cy="357190"/>
          </a:xfrm>
          <a:prstGeom prst="star8">
            <a:avLst/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</a:p>
        </p:txBody>
      </p:sp>
      <p:sp>
        <p:nvSpPr>
          <p:cNvPr id="23" name="8-конечная звезда 22"/>
          <p:cNvSpPr/>
          <p:nvPr/>
        </p:nvSpPr>
        <p:spPr>
          <a:xfrm>
            <a:off x="7429520" y="1071546"/>
            <a:ext cx="357190" cy="357190"/>
          </a:xfrm>
          <a:prstGeom prst="star8">
            <a:avLst/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" name="Полилиния 1"/>
          <p:cNvSpPr/>
          <p:nvPr/>
        </p:nvSpPr>
        <p:spPr>
          <a:xfrm>
            <a:off x="428596" y="2357430"/>
            <a:ext cx="2637405" cy="2033550"/>
          </a:xfrm>
          <a:custGeom>
            <a:avLst/>
            <a:gdLst>
              <a:gd name="connsiteX0" fmla="*/ 273319 w 2637405"/>
              <a:gd name="connsiteY0" fmla="*/ 728353 h 2033550"/>
              <a:gd name="connsiteX1" fmla="*/ 131804 w 2637405"/>
              <a:gd name="connsiteY1" fmla="*/ 706581 h 2033550"/>
              <a:gd name="connsiteX2" fmla="*/ 55604 w 2637405"/>
              <a:gd name="connsiteY2" fmla="*/ 663038 h 2033550"/>
              <a:gd name="connsiteX3" fmla="*/ 12062 w 2637405"/>
              <a:gd name="connsiteY3" fmla="*/ 597724 h 2033550"/>
              <a:gd name="connsiteX4" fmla="*/ 33833 w 2637405"/>
              <a:gd name="connsiteY4" fmla="*/ 369124 h 2033550"/>
              <a:gd name="connsiteX5" fmla="*/ 44719 w 2637405"/>
              <a:gd name="connsiteY5" fmla="*/ 336467 h 2033550"/>
              <a:gd name="connsiteX6" fmla="*/ 66490 w 2637405"/>
              <a:gd name="connsiteY6" fmla="*/ 303810 h 2033550"/>
              <a:gd name="connsiteX7" fmla="*/ 77376 w 2637405"/>
              <a:gd name="connsiteY7" fmla="*/ 238495 h 2033550"/>
              <a:gd name="connsiteX8" fmla="*/ 131804 w 2637405"/>
              <a:gd name="connsiteY8" fmla="*/ 194953 h 2033550"/>
              <a:gd name="connsiteX9" fmla="*/ 208004 w 2637405"/>
              <a:gd name="connsiteY9" fmla="*/ 173181 h 2033550"/>
              <a:gd name="connsiteX10" fmla="*/ 284204 w 2637405"/>
              <a:gd name="connsiteY10" fmla="*/ 184067 h 2033550"/>
              <a:gd name="connsiteX11" fmla="*/ 556347 w 2637405"/>
              <a:gd name="connsiteY11" fmla="*/ 194953 h 2033550"/>
              <a:gd name="connsiteX12" fmla="*/ 578119 w 2637405"/>
              <a:gd name="connsiteY12" fmla="*/ 260267 h 2033550"/>
              <a:gd name="connsiteX13" fmla="*/ 643433 w 2637405"/>
              <a:gd name="connsiteY13" fmla="*/ 282038 h 2033550"/>
              <a:gd name="connsiteX14" fmla="*/ 654319 w 2637405"/>
              <a:gd name="connsiteY14" fmla="*/ 401781 h 2033550"/>
              <a:gd name="connsiteX15" fmla="*/ 665204 w 2637405"/>
              <a:gd name="connsiteY15" fmla="*/ 434438 h 2033550"/>
              <a:gd name="connsiteX16" fmla="*/ 861147 w 2637405"/>
              <a:gd name="connsiteY16" fmla="*/ 423553 h 2033550"/>
              <a:gd name="connsiteX17" fmla="*/ 904690 w 2637405"/>
              <a:gd name="connsiteY17" fmla="*/ 412667 h 2033550"/>
              <a:gd name="connsiteX18" fmla="*/ 937347 w 2637405"/>
              <a:gd name="connsiteY18" fmla="*/ 390895 h 2033550"/>
              <a:gd name="connsiteX19" fmla="*/ 970004 w 2637405"/>
              <a:gd name="connsiteY19" fmla="*/ 380010 h 2033550"/>
              <a:gd name="connsiteX20" fmla="*/ 1057090 w 2637405"/>
              <a:gd name="connsiteY20" fmla="*/ 314695 h 2033550"/>
              <a:gd name="connsiteX21" fmla="*/ 1089747 w 2637405"/>
              <a:gd name="connsiteY21" fmla="*/ 303810 h 2033550"/>
              <a:gd name="connsiteX22" fmla="*/ 1144176 w 2637405"/>
              <a:gd name="connsiteY22" fmla="*/ 249381 h 2033550"/>
              <a:gd name="connsiteX23" fmla="*/ 1165947 w 2637405"/>
              <a:gd name="connsiteY23" fmla="*/ 96981 h 2033550"/>
              <a:gd name="connsiteX24" fmla="*/ 1253033 w 2637405"/>
              <a:gd name="connsiteY24" fmla="*/ 53438 h 2033550"/>
              <a:gd name="connsiteX25" fmla="*/ 1285690 w 2637405"/>
              <a:gd name="connsiteY25" fmla="*/ 31667 h 2033550"/>
              <a:gd name="connsiteX26" fmla="*/ 1383662 w 2637405"/>
              <a:gd name="connsiteY26" fmla="*/ 9895 h 2033550"/>
              <a:gd name="connsiteX27" fmla="*/ 1732004 w 2637405"/>
              <a:gd name="connsiteY27" fmla="*/ 20781 h 2033550"/>
              <a:gd name="connsiteX28" fmla="*/ 1742890 w 2637405"/>
              <a:gd name="connsiteY28" fmla="*/ 75210 h 2033550"/>
              <a:gd name="connsiteX29" fmla="*/ 1797319 w 2637405"/>
              <a:gd name="connsiteY29" fmla="*/ 140524 h 2033550"/>
              <a:gd name="connsiteX30" fmla="*/ 1851747 w 2637405"/>
              <a:gd name="connsiteY30" fmla="*/ 336467 h 2033550"/>
              <a:gd name="connsiteX31" fmla="*/ 1884404 w 2637405"/>
              <a:gd name="connsiteY31" fmla="*/ 347353 h 2033550"/>
              <a:gd name="connsiteX32" fmla="*/ 1960604 w 2637405"/>
              <a:gd name="connsiteY32" fmla="*/ 358238 h 2033550"/>
              <a:gd name="connsiteX33" fmla="*/ 2156547 w 2637405"/>
              <a:gd name="connsiteY33" fmla="*/ 369124 h 2033550"/>
              <a:gd name="connsiteX34" fmla="*/ 2494004 w 2637405"/>
              <a:gd name="connsiteY34" fmla="*/ 380010 h 2033550"/>
              <a:gd name="connsiteX35" fmla="*/ 2570204 w 2637405"/>
              <a:gd name="connsiteY35" fmla="*/ 390895 h 2033550"/>
              <a:gd name="connsiteX36" fmla="*/ 2581090 w 2637405"/>
              <a:gd name="connsiteY36" fmla="*/ 423553 h 2033550"/>
              <a:gd name="connsiteX37" fmla="*/ 2591976 w 2637405"/>
              <a:gd name="connsiteY37" fmla="*/ 554181 h 2033550"/>
              <a:gd name="connsiteX38" fmla="*/ 2602862 w 2637405"/>
              <a:gd name="connsiteY38" fmla="*/ 586838 h 2033550"/>
              <a:gd name="connsiteX39" fmla="*/ 2624633 w 2637405"/>
              <a:gd name="connsiteY39" fmla="*/ 608610 h 2033550"/>
              <a:gd name="connsiteX40" fmla="*/ 2635519 w 2637405"/>
              <a:gd name="connsiteY40" fmla="*/ 641267 h 2033550"/>
              <a:gd name="connsiteX41" fmla="*/ 2581090 w 2637405"/>
              <a:gd name="connsiteY41" fmla="*/ 706581 h 2033550"/>
              <a:gd name="connsiteX42" fmla="*/ 2570204 w 2637405"/>
              <a:gd name="connsiteY42" fmla="*/ 739238 h 2033550"/>
              <a:gd name="connsiteX43" fmla="*/ 2537547 w 2637405"/>
              <a:gd name="connsiteY43" fmla="*/ 750124 h 2033550"/>
              <a:gd name="connsiteX44" fmla="*/ 2504890 w 2637405"/>
              <a:gd name="connsiteY44" fmla="*/ 771895 h 2033550"/>
              <a:gd name="connsiteX45" fmla="*/ 2385147 w 2637405"/>
              <a:gd name="connsiteY45" fmla="*/ 804553 h 2033550"/>
              <a:gd name="connsiteX46" fmla="*/ 2352490 w 2637405"/>
              <a:gd name="connsiteY46" fmla="*/ 837210 h 2033550"/>
              <a:gd name="connsiteX47" fmla="*/ 2363376 w 2637405"/>
              <a:gd name="connsiteY47" fmla="*/ 946067 h 2033550"/>
              <a:gd name="connsiteX48" fmla="*/ 2385147 w 2637405"/>
              <a:gd name="connsiteY48" fmla="*/ 978724 h 2033550"/>
              <a:gd name="connsiteX49" fmla="*/ 2450462 w 2637405"/>
              <a:gd name="connsiteY49" fmla="*/ 1000495 h 2033550"/>
              <a:gd name="connsiteX50" fmla="*/ 2472233 w 2637405"/>
              <a:gd name="connsiteY50" fmla="*/ 1022267 h 2033550"/>
              <a:gd name="connsiteX51" fmla="*/ 2472233 w 2637405"/>
              <a:gd name="connsiteY51" fmla="*/ 1142010 h 2033550"/>
              <a:gd name="connsiteX52" fmla="*/ 2439576 w 2637405"/>
              <a:gd name="connsiteY52" fmla="*/ 1152895 h 2033550"/>
              <a:gd name="connsiteX53" fmla="*/ 2396033 w 2637405"/>
              <a:gd name="connsiteY53" fmla="*/ 1207324 h 2033550"/>
              <a:gd name="connsiteX54" fmla="*/ 2363376 w 2637405"/>
              <a:gd name="connsiteY54" fmla="*/ 1239981 h 2033550"/>
              <a:gd name="connsiteX55" fmla="*/ 2298062 w 2637405"/>
              <a:gd name="connsiteY55" fmla="*/ 1250867 h 2033550"/>
              <a:gd name="connsiteX56" fmla="*/ 2265404 w 2637405"/>
              <a:gd name="connsiteY56" fmla="*/ 1261753 h 2033550"/>
              <a:gd name="connsiteX57" fmla="*/ 2047690 w 2637405"/>
              <a:gd name="connsiteY57" fmla="*/ 1250867 h 2033550"/>
              <a:gd name="connsiteX58" fmla="*/ 1982376 w 2637405"/>
              <a:gd name="connsiteY58" fmla="*/ 1196438 h 2033550"/>
              <a:gd name="connsiteX59" fmla="*/ 1906176 w 2637405"/>
              <a:gd name="connsiteY59" fmla="*/ 1174667 h 2033550"/>
              <a:gd name="connsiteX60" fmla="*/ 1775547 w 2637405"/>
              <a:gd name="connsiteY60" fmla="*/ 1185553 h 2033550"/>
              <a:gd name="connsiteX61" fmla="*/ 1753776 w 2637405"/>
              <a:gd name="connsiteY61" fmla="*/ 1218210 h 2033550"/>
              <a:gd name="connsiteX62" fmla="*/ 1732004 w 2637405"/>
              <a:gd name="connsiteY62" fmla="*/ 1239981 h 2033550"/>
              <a:gd name="connsiteX63" fmla="*/ 1677576 w 2637405"/>
              <a:gd name="connsiteY63" fmla="*/ 1250867 h 2033550"/>
              <a:gd name="connsiteX64" fmla="*/ 1536062 w 2637405"/>
              <a:gd name="connsiteY64" fmla="*/ 1283524 h 2033550"/>
              <a:gd name="connsiteX65" fmla="*/ 1525176 w 2637405"/>
              <a:gd name="connsiteY65" fmla="*/ 1316181 h 2033550"/>
              <a:gd name="connsiteX66" fmla="*/ 1459862 w 2637405"/>
              <a:gd name="connsiteY66" fmla="*/ 1327067 h 2033550"/>
              <a:gd name="connsiteX67" fmla="*/ 1427204 w 2637405"/>
              <a:gd name="connsiteY67" fmla="*/ 1337953 h 2033550"/>
              <a:gd name="connsiteX68" fmla="*/ 1405433 w 2637405"/>
              <a:gd name="connsiteY68" fmla="*/ 1446810 h 2033550"/>
              <a:gd name="connsiteX69" fmla="*/ 1394547 w 2637405"/>
              <a:gd name="connsiteY69" fmla="*/ 1490353 h 2033550"/>
              <a:gd name="connsiteX70" fmla="*/ 1361890 w 2637405"/>
              <a:gd name="connsiteY70" fmla="*/ 1512124 h 2033550"/>
              <a:gd name="connsiteX71" fmla="*/ 1340119 w 2637405"/>
              <a:gd name="connsiteY71" fmla="*/ 1544781 h 2033550"/>
              <a:gd name="connsiteX72" fmla="*/ 1296576 w 2637405"/>
              <a:gd name="connsiteY72" fmla="*/ 1599210 h 2033550"/>
              <a:gd name="connsiteX73" fmla="*/ 1274804 w 2637405"/>
              <a:gd name="connsiteY73" fmla="*/ 1664524 h 2033550"/>
              <a:gd name="connsiteX74" fmla="*/ 1253033 w 2637405"/>
              <a:gd name="connsiteY74" fmla="*/ 1697181 h 2033550"/>
              <a:gd name="connsiteX75" fmla="*/ 1242147 w 2637405"/>
              <a:gd name="connsiteY75" fmla="*/ 1729838 h 2033550"/>
              <a:gd name="connsiteX76" fmla="*/ 1220376 w 2637405"/>
              <a:gd name="connsiteY76" fmla="*/ 1751610 h 2033550"/>
              <a:gd name="connsiteX77" fmla="*/ 1198604 w 2637405"/>
              <a:gd name="connsiteY77" fmla="*/ 1795153 h 2033550"/>
              <a:gd name="connsiteX78" fmla="*/ 1187719 w 2637405"/>
              <a:gd name="connsiteY78" fmla="*/ 1838695 h 2033550"/>
              <a:gd name="connsiteX79" fmla="*/ 1176833 w 2637405"/>
              <a:gd name="connsiteY79" fmla="*/ 1893124 h 2033550"/>
              <a:gd name="connsiteX80" fmla="*/ 1165947 w 2637405"/>
              <a:gd name="connsiteY80" fmla="*/ 1925781 h 2033550"/>
              <a:gd name="connsiteX81" fmla="*/ 1144176 w 2637405"/>
              <a:gd name="connsiteY81" fmla="*/ 1947553 h 2033550"/>
              <a:gd name="connsiteX82" fmla="*/ 1100633 w 2637405"/>
              <a:gd name="connsiteY82" fmla="*/ 2023753 h 2033550"/>
              <a:gd name="connsiteX83" fmla="*/ 1078862 w 2637405"/>
              <a:gd name="connsiteY83" fmla="*/ 2001981 h 2033550"/>
              <a:gd name="connsiteX84" fmla="*/ 1057090 w 2637405"/>
              <a:gd name="connsiteY84" fmla="*/ 1697181 h 2033550"/>
              <a:gd name="connsiteX85" fmla="*/ 1046204 w 2637405"/>
              <a:gd name="connsiteY85" fmla="*/ 1664524 h 2033550"/>
              <a:gd name="connsiteX86" fmla="*/ 1035319 w 2637405"/>
              <a:gd name="connsiteY86" fmla="*/ 1610095 h 2033550"/>
              <a:gd name="connsiteX87" fmla="*/ 1013547 w 2637405"/>
              <a:gd name="connsiteY87" fmla="*/ 1348838 h 2033550"/>
              <a:gd name="connsiteX88" fmla="*/ 991776 w 2637405"/>
              <a:gd name="connsiteY88" fmla="*/ 1316181 h 2033550"/>
              <a:gd name="connsiteX89" fmla="*/ 980890 w 2637405"/>
              <a:gd name="connsiteY89" fmla="*/ 1283524 h 2033550"/>
              <a:gd name="connsiteX90" fmla="*/ 937347 w 2637405"/>
              <a:gd name="connsiteY90" fmla="*/ 1229095 h 2033550"/>
              <a:gd name="connsiteX91" fmla="*/ 904690 w 2637405"/>
              <a:gd name="connsiteY91" fmla="*/ 1207324 h 2033550"/>
              <a:gd name="connsiteX92" fmla="*/ 893804 w 2637405"/>
              <a:gd name="connsiteY92" fmla="*/ 1174667 h 2033550"/>
              <a:gd name="connsiteX93" fmla="*/ 686976 w 2637405"/>
              <a:gd name="connsiteY93" fmla="*/ 1131124 h 2033550"/>
              <a:gd name="connsiteX94" fmla="*/ 665204 w 2637405"/>
              <a:gd name="connsiteY94" fmla="*/ 1109353 h 2033550"/>
              <a:gd name="connsiteX95" fmla="*/ 414833 w 2637405"/>
              <a:gd name="connsiteY95" fmla="*/ 1022267 h 2033550"/>
              <a:gd name="connsiteX96" fmla="*/ 305976 w 2637405"/>
              <a:gd name="connsiteY96" fmla="*/ 1011381 h 2033550"/>
              <a:gd name="connsiteX97" fmla="*/ 273319 w 2637405"/>
              <a:gd name="connsiteY97" fmla="*/ 1000495 h 2033550"/>
              <a:gd name="connsiteX98" fmla="*/ 131804 w 2637405"/>
              <a:gd name="connsiteY98" fmla="*/ 967838 h 2033550"/>
              <a:gd name="connsiteX99" fmla="*/ 164462 w 2637405"/>
              <a:gd name="connsiteY99" fmla="*/ 815438 h 2033550"/>
              <a:gd name="connsiteX100" fmla="*/ 218890 w 2637405"/>
              <a:gd name="connsiteY100" fmla="*/ 804553 h 2033550"/>
              <a:gd name="connsiteX101" fmla="*/ 229776 w 2637405"/>
              <a:gd name="connsiteY101" fmla="*/ 750124 h 2033550"/>
              <a:gd name="connsiteX102" fmla="*/ 262433 w 2637405"/>
              <a:gd name="connsiteY102" fmla="*/ 739238 h 2033550"/>
              <a:gd name="connsiteX103" fmla="*/ 273319 w 2637405"/>
              <a:gd name="connsiteY103" fmla="*/ 728353 h 203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2637405" h="2033550">
                <a:moveTo>
                  <a:pt x="273319" y="728353"/>
                </a:moveTo>
                <a:cubicBezTo>
                  <a:pt x="251548" y="722910"/>
                  <a:pt x="158740" y="720049"/>
                  <a:pt x="131804" y="706581"/>
                </a:cubicBezTo>
                <a:cubicBezTo>
                  <a:pt x="0" y="640678"/>
                  <a:pt x="155491" y="696334"/>
                  <a:pt x="55604" y="663038"/>
                </a:cubicBezTo>
                <a:cubicBezTo>
                  <a:pt x="41090" y="641267"/>
                  <a:pt x="10526" y="623845"/>
                  <a:pt x="12062" y="597724"/>
                </a:cubicBezTo>
                <a:cubicBezTo>
                  <a:pt x="19868" y="465013"/>
                  <a:pt x="8918" y="456324"/>
                  <a:pt x="33833" y="369124"/>
                </a:cubicBezTo>
                <a:cubicBezTo>
                  <a:pt x="36985" y="358091"/>
                  <a:pt x="39587" y="346730"/>
                  <a:pt x="44719" y="336467"/>
                </a:cubicBezTo>
                <a:cubicBezTo>
                  <a:pt x="50570" y="324765"/>
                  <a:pt x="59233" y="314696"/>
                  <a:pt x="66490" y="303810"/>
                </a:cubicBezTo>
                <a:cubicBezTo>
                  <a:pt x="70119" y="282038"/>
                  <a:pt x="70396" y="259434"/>
                  <a:pt x="77376" y="238495"/>
                </a:cubicBezTo>
                <a:cubicBezTo>
                  <a:pt x="89062" y="203437"/>
                  <a:pt x="101163" y="203707"/>
                  <a:pt x="131804" y="194953"/>
                </a:cubicBezTo>
                <a:cubicBezTo>
                  <a:pt x="227458" y="167624"/>
                  <a:pt x="129724" y="199275"/>
                  <a:pt x="208004" y="173181"/>
                </a:cubicBezTo>
                <a:cubicBezTo>
                  <a:pt x="233404" y="176810"/>
                  <a:pt x="258596" y="182466"/>
                  <a:pt x="284204" y="184067"/>
                </a:cubicBezTo>
                <a:cubicBezTo>
                  <a:pt x="374814" y="189730"/>
                  <a:pt x="468466" y="172169"/>
                  <a:pt x="556347" y="194953"/>
                </a:cubicBezTo>
                <a:cubicBezTo>
                  <a:pt x="578562" y="200712"/>
                  <a:pt x="556348" y="253010"/>
                  <a:pt x="578119" y="260267"/>
                </a:cubicBezTo>
                <a:lnTo>
                  <a:pt x="643433" y="282038"/>
                </a:lnTo>
                <a:cubicBezTo>
                  <a:pt x="647062" y="321952"/>
                  <a:pt x="648651" y="362105"/>
                  <a:pt x="654319" y="401781"/>
                </a:cubicBezTo>
                <a:cubicBezTo>
                  <a:pt x="655942" y="413140"/>
                  <a:pt x="653793" y="433237"/>
                  <a:pt x="665204" y="434438"/>
                </a:cubicBezTo>
                <a:cubicBezTo>
                  <a:pt x="730260" y="441286"/>
                  <a:pt x="795833" y="427181"/>
                  <a:pt x="861147" y="423553"/>
                </a:cubicBezTo>
                <a:cubicBezTo>
                  <a:pt x="875661" y="419924"/>
                  <a:pt x="890939" y="418561"/>
                  <a:pt x="904690" y="412667"/>
                </a:cubicBezTo>
                <a:cubicBezTo>
                  <a:pt x="916715" y="407513"/>
                  <a:pt x="925645" y="396746"/>
                  <a:pt x="937347" y="390895"/>
                </a:cubicBezTo>
                <a:cubicBezTo>
                  <a:pt x="947610" y="385763"/>
                  <a:pt x="959118" y="383638"/>
                  <a:pt x="970004" y="380010"/>
                </a:cubicBezTo>
                <a:cubicBezTo>
                  <a:pt x="995793" y="354221"/>
                  <a:pt x="1020165" y="327003"/>
                  <a:pt x="1057090" y="314695"/>
                </a:cubicBezTo>
                <a:lnTo>
                  <a:pt x="1089747" y="303810"/>
                </a:lnTo>
                <a:cubicBezTo>
                  <a:pt x="1107890" y="285667"/>
                  <a:pt x="1141342" y="274882"/>
                  <a:pt x="1144176" y="249381"/>
                </a:cubicBezTo>
                <a:cubicBezTo>
                  <a:pt x="1144794" y="243822"/>
                  <a:pt x="1155551" y="121238"/>
                  <a:pt x="1165947" y="96981"/>
                </a:cubicBezTo>
                <a:cubicBezTo>
                  <a:pt x="1180258" y="63588"/>
                  <a:pt x="1230951" y="68159"/>
                  <a:pt x="1253033" y="53438"/>
                </a:cubicBezTo>
                <a:cubicBezTo>
                  <a:pt x="1263919" y="46181"/>
                  <a:pt x="1273988" y="37518"/>
                  <a:pt x="1285690" y="31667"/>
                </a:cubicBezTo>
                <a:cubicBezTo>
                  <a:pt x="1312490" y="18267"/>
                  <a:pt x="1358574" y="14076"/>
                  <a:pt x="1383662" y="9895"/>
                </a:cubicBezTo>
                <a:cubicBezTo>
                  <a:pt x="1499776" y="13524"/>
                  <a:pt x="1617707" y="0"/>
                  <a:pt x="1732004" y="20781"/>
                </a:cubicBezTo>
                <a:cubicBezTo>
                  <a:pt x="1750208" y="24091"/>
                  <a:pt x="1738402" y="57260"/>
                  <a:pt x="1742890" y="75210"/>
                </a:cubicBezTo>
                <a:cubicBezTo>
                  <a:pt x="1754398" y="121243"/>
                  <a:pt x="1752684" y="107048"/>
                  <a:pt x="1797319" y="140524"/>
                </a:cubicBezTo>
                <a:cubicBezTo>
                  <a:pt x="1904199" y="300842"/>
                  <a:pt x="1773398" y="81826"/>
                  <a:pt x="1851747" y="336467"/>
                </a:cubicBezTo>
                <a:cubicBezTo>
                  <a:pt x="1855121" y="347434"/>
                  <a:pt x="1873152" y="345103"/>
                  <a:pt x="1884404" y="347353"/>
                </a:cubicBezTo>
                <a:cubicBezTo>
                  <a:pt x="1909564" y="352385"/>
                  <a:pt x="1935028" y="356192"/>
                  <a:pt x="1960604" y="358238"/>
                </a:cubicBezTo>
                <a:cubicBezTo>
                  <a:pt x="2025811" y="363454"/>
                  <a:pt x="2091186" y="366456"/>
                  <a:pt x="2156547" y="369124"/>
                </a:cubicBezTo>
                <a:lnTo>
                  <a:pt x="2494004" y="380010"/>
                </a:lnTo>
                <a:cubicBezTo>
                  <a:pt x="2519404" y="383638"/>
                  <a:pt x="2547255" y="379420"/>
                  <a:pt x="2570204" y="390895"/>
                </a:cubicBezTo>
                <a:cubicBezTo>
                  <a:pt x="2580467" y="396027"/>
                  <a:pt x="2579573" y="412179"/>
                  <a:pt x="2581090" y="423553"/>
                </a:cubicBezTo>
                <a:cubicBezTo>
                  <a:pt x="2586865" y="466863"/>
                  <a:pt x="2586201" y="510871"/>
                  <a:pt x="2591976" y="554181"/>
                </a:cubicBezTo>
                <a:cubicBezTo>
                  <a:pt x="2593493" y="565555"/>
                  <a:pt x="2596958" y="576999"/>
                  <a:pt x="2602862" y="586838"/>
                </a:cubicBezTo>
                <a:cubicBezTo>
                  <a:pt x="2608142" y="595639"/>
                  <a:pt x="2617376" y="601353"/>
                  <a:pt x="2624633" y="608610"/>
                </a:cubicBezTo>
                <a:cubicBezTo>
                  <a:pt x="2628262" y="619496"/>
                  <a:pt x="2637405" y="629949"/>
                  <a:pt x="2635519" y="641267"/>
                </a:cubicBezTo>
                <a:cubicBezTo>
                  <a:pt x="2632488" y="659452"/>
                  <a:pt x="2590897" y="696774"/>
                  <a:pt x="2581090" y="706581"/>
                </a:cubicBezTo>
                <a:cubicBezTo>
                  <a:pt x="2577461" y="717467"/>
                  <a:pt x="2578318" y="731124"/>
                  <a:pt x="2570204" y="739238"/>
                </a:cubicBezTo>
                <a:cubicBezTo>
                  <a:pt x="2562090" y="747352"/>
                  <a:pt x="2547810" y="744992"/>
                  <a:pt x="2537547" y="750124"/>
                </a:cubicBezTo>
                <a:cubicBezTo>
                  <a:pt x="2525845" y="755975"/>
                  <a:pt x="2516845" y="766582"/>
                  <a:pt x="2504890" y="771895"/>
                </a:cubicBezTo>
                <a:cubicBezTo>
                  <a:pt x="2459688" y="791985"/>
                  <a:pt x="2431713" y="795240"/>
                  <a:pt x="2385147" y="804553"/>
                </a:cubicBezTo>
                <a:cubicBezTo>
                  <a:pt x="2374261" y="815439"/>
                  <a:pt x="2360128" y="823844"/>
                  <a:pt x="2352490" y="837210"/>
                </a:cubicBezTo>
                <a:cubicBezTo>
                  <a:pt x="2330023" y="876527"/>
                  <a:pt x="2346099" y="907194"/>
                  <a:pt x="2363376" y="946067"/>
                </a:cubicBezTo>
                <a:cubicBezTo>
                  <a:pt x="2368689" y="958022"/>
                  <a:pt x="2374053" y="971790"/>
                  <a:pt x="2385147" y="978724"/>
                </a:cubicBezTo>
                <a:cubicBezTo>
                  <a:pt x="2404608" y="990887"/>
                  <a:pt x="2450462" y="1000495"/>
                  <a:pt x="2450462" y="1000495"/>
                </a:cubicBezTo>
                <a:cubicBezTo>
                  <a:pt x="2457719" y="1007752"/>
                  <a:pt x="2466953" y="1013466"/>
                  <a:pt x="2472233" y="1022267"/>
                </a:cubicBezTo>
                <a:cubicBezTo>
                  <a:pt x="2492137" y="1055441"/>
                  <a:pt x="2485137" y="1112977"/>
                  <a:pt x="2472233" y="1142010"/>
                </a:cubicBezTo>
                <a:cubicBezTo>
                  <a:pt x="2467573" y="1152495"/>
                  <a:pt x="2450462" y="1149267"/>
                  <a:pt x="2439576" y="1152895"/>
                </a:cubicBezTo>
                <a:cubicBezTo>
                  <a:pt x="2421705" y="1206507"/>
                  <a:pt x="2441484" y="1169448"/>
                  <a:pt x="2396033" y="1207324"/>
                </a:cubicBezTo>
                <a:cubicBezTo>
                  <a:pt x="2384206" y="1217179"/>
                  <a:pt x="2377444" y="1233729"/>
                  <a:pt x="2363376" y="1239981"/>
                </a:cubicBezTo>
                <a:cubicBezTo>
                  <a:pt x="2343207" y="1248945"/>
                  <a:pt x="2319608" y="1246079"/>
                  <a:pt x="2298062" y="1250867"/>
                </a:cubicBezTo>
                <a:cubicBezTo>
                  <a:pt x="2286860" y="1253356"/>
                  <a:pt x="2276290" y="1258124"/>
                  <a:pt x="2265404" y="1261753"/>
                </a:cubicBezTo>
                <a:cubicBezTo>
                  <a:pt x="2192833" y="1258124"/>
                  <a:pt x="2119742" y="1260265"/>
                  <a:pt x="2047690" y="1250867"/>
                </a:cubicBezTo>
                <a:cubicBezTo>
                  <a:pt x="2025552" y="1247979"/>
                  <a:pt x="1996834" y="1206077"/>
                  <a:pt x="1982376" y="1196438"/>
                </a:cubicBezTo>
                <a:cubicBezTo>
                  <a:pt x="1973009" y="1190193"/>
                  <a:pt x="1911978" y="1176118"/>
                  <a:pt x="1906176" y="1174667"/>
                </a:cubicBezTo>
                <a:cubicBezTo>
                  <a:pt x="1862633" y="1178296"/>
                  <a:pt x="1817560" y="1173549"/>
                  <a:pt x="1775547" y="1185553"/>
                </a:cubicBezTo>
                <a:cubicBezTo>
                  <a:pt x="1762967" y="1189147"/>
                  <a:pt x="1761949" y="1207994"/>
                  <a:pt x="1753776" y="1218210"/>
                </a:cubicBezTo>
                <a:cubicBezTo>
                  <a:pt x="1747365" y="1226224"/>
                  <a:pt x="1741437" y="1235938"/>
                  <a:pt x="1732004" y="1239981"/>
                </a:cubicBezTo>
                <a:cubicBezTo>
                  <a:pt x="1714998" y="1247269"/>
                  <a:pt x="1695426" y="1245999"/>
                  <a:pt x="1677576" y="1250867"/>
                </a:cubicBezTo>
                <a:cubicBezTo>
                  <a:pt x="1546085" y="1286728"/>
                  <a:pt x="1681755" y="1262710"/>
                  <a:pt x="1536062" y="1283524"/>
                </a:cubicBezTo>
                <a:cubicBezTo>
                  <a:pt x="1532433" y="1294410"/>
                  <a:pt x="1535139" y="1310488"/>
                  <a:pt x="1525176" y="1316181"/>
                </a:cubicBezTo>
                <a:cubicBezTo>
                  <a:pt x="1506012" y="1327132"/>
                  <a:pt x="1481408" y="1322279"/>
                  <a:pt x="1459862" y="1327067"/>
                </a:cubicBezTo>
                <a:cubicBezTo>
                  <a:pt x="1448660" y="1329556"/>
                  <a:pt x="1438090" y="1334324"/>
                  <a:pt x="1427204" y="1337953"/>
                </a:cubicBezTo>
                <a:cubicBezTo>
                  <a:pt x="1401918" y="1439103"/>
                  <a:pt x="1432128" y="1313339"/>
                  <a:pt x="1405433" y="1446810"/>
                </a:cubicBezTo>
                <a:cubicBezTo>
                  <a:pt x="1402499" y="1461481"/>
                  <a:pt x="1402846" y="1477905"/>
                  <a:pt x="1394547" y="1490353"/>
                </a:cubicBezTo>
                <a:cubicBezTo>
                  <a:pt x="1387290" y="1501239"/>
                  <a:pt x="1372776" y="1504867"/>
                  <a:pt x="1361890" y="1512124"/>
                </a:cubicBezTo>
                <a:cubicBezTo>
                  <a:pt x="1354633" y="1523010"/>
                  <a:pt x="1348292" y="1534565"/>
                  <a:pt x="1340119" y="1544781"/>
                </a:cubicBezTo>
                <a:cubicBezTo>
                  <a:pt x="1317498" y="1573057"/>
                  <a:pt x="1313329" y="1561515"/>
                  <a:pt x="1296576" y="1599210"/>
                </a:cubicBezTo>
                <a:cubicBezTo>
                  <a:pt x="1287255" y="1620181"/>
                  <a:pt x="1287534" y="1645429"/>
                  <a:pt x="1274804" y="1664524"/>
                </a:cubicBezTo>
                <a:cubicBezTo>
                  <a:pt x="1267547" y="1675410"/>
                  <a:pt x="1258884" y="1685479"/>
                  <a:pt x="1253033" y="1697181"/>
                </a:cubicBezTo>
                <a:cubicBezTo>
                  <a:pt x="1247901" y="1707444"/>
                  <a:pt x="1248051" y="1719999"/>
                  <a:pt x="1242147" y="1729838"/>
                </a:cubicBezTo>
                <a:cubicBezTo>
                  <a:pt x="1236867" y="1738639"/>
                  <a:pt x="1226069" y="1743070"/>
                  <a:pt x="1220376" y="1751610"/>
                </a:cubicBezTo>
                <a:cubicBezTo>
                  <a:pt x="1211375" y="1765112"/>
                  <a:pt x="1205861" y="1780639"/>
                  <a:pt x="1198604" y="1795153"/>
                </a:cubicBezTo>
                <a:cubicBezTo>
                  <a:pt x="1194976" y="1809667"/>
                  <a:pt x="1190964" y="1824091"/>
                  <a:pt x="1187719" y="1838695"/>
                </a:cubicBezTo>
                <a:cubicBezTo>
                  <a:pt x="1183705" y="1856757"/>
                  <a:pt x="1181321" y="1875174"/>
                  <a:pt x="1176833" y="1893124"/>
                </a:cubicBezTo>
                <a:cubicBezTo>
                  <a:pt x="1174050" y="1904256"/>
                  <a:pt x="1171851" y="1915942"/>
                  <a:pt x="1165947" y="1925781"/>
                </a:cubicBezTo>
                <a:cubicBezTo>
                  <a:pt x="1160667" y="1934582"/>
                  <a:pt x="1151433" y="1940296"/>
                  <a:pt x="1144176" y="1947553"/>
                </a:cubicBezTo>
                <a:cubicBezTo>
                  <a:pt x="1140272" y="1970974"/>
                  <a:pt x="1149618" y="2033550"/>
                  <a:pt x="1100633" y="2023753"/>
                </a:cubicBezTo>
                <a:cubicBezTo>
                  <a:pt x="1090569" y="2021740"/>
                  <a:pt x="1086119" y="2009238"/>
                  <a:pt x="1078862" y="2001981"/>
                </a:cubicBezTo>
                <a:cubicBezTo>
                  <a:pt x="1037832" y="1878895"/>
                  <a:pt x="1079779" y="2014822"/>
                  <a:pt x="1057090" y="1697181"/>
                </a:cubicBezTo>
                <a:cubicBezTo>
                  <a:pt x="1056272" y="1685736"/>
                  <a:pt x="1048987" y="1675656"/>
                  <a:pt x="1046204" y="1664524"/>
                </a:cubicBezTo>
                <a:cubicBezTo>
                  <a:pt x="1041717" y="1646574"/>
                  <a:pt x="1038947" y="1628238"/>
                  <a:pt x="1035319" y="1610095"/>
                </a:cubicBezTo>
                <a:cubicBezTo>
                  <a:pt x="1028062" y="1523009"/>
                  <a:pt x="1026354" y="1435282"/>
                  <a:pt x="1013547" y="1348838"/>
                </a:cubicBezTo>
                <a:cubicBezTo>
                  <a:pt x="1011630" y="1335896"/>
                  <a:pt x="997627" y="1327883"/>
                  <a:pt x="991776" y="1316181"/>
                </a:cubicBezTo>
                <a:cubicBezTo>
                  <a:pt x="986644" y="1305918"/>
                  <a:pt x="986022" y="1293787"/>
                  <a:pt x="980890" y="1283524"/>
                </a:cubicBezTo>
                <a:cubicBezTo>
                  <a:pt x="971460" y="1264663"/>
                  <a:pt x="954223" y="1242595"/>
                  <a:pt x="937347" y="1229095"/>
                </a:cubicBezTo>
                <a:cubicBezTo>
                  <a:pt x="927131" y="1220922"/>
                  <a:pt x="915576" y="1214581"/>
                  <a:pt x="904690" y="1207324"/>
                </a:cubicBezTo>
                <a:cubicBezTo>
                  <a:pt x="901061" y="1196438"/>
                  <a:pt x="899708" y="1184506"/>
                  <a:pt x="893804" y="1174667"/>
                </a:cubicBezTo>
                <a:cubicBezTo>
                  <a:pt x="856385" y="1112301"/>
                  <a:pt x="711142" y="1133967"/>
                  <a:pt x="686976" y="1131124"/>
                </a:cubicBezTo>
                <a:cubicBezTo>
                  <a:pt x="679719" y="1123867"/>
                  <a:pt x="668450" y="1119090"/>
                  <a:pt x="665204" y="1109353"/>
                </a:cubicBezTo>
                <a:cubicBezTo>
                  <a:pt x="612979" y="952679"/>
                  <a:pt x="773507" y="1038571"/>
                  <a:pt x="414833" y="1022267"/>
                </a:cubicBezTo>
                <a:cubicBezTo>
                  <a:pt x="378547" y="1018638"/>
                  <a:pt x="342019" y="1016926"/>
                  <a:pt x="305976" y="1011381"/>
                </a:cubicBezTo>
                <a:cubicBezTo>
                  <a:pt x="294635" y="1009636"/>
                  <a:pt x="284500" y="1003075"/>
                  <a:pt x="273319" y="1000495"/>
                </a:cubicBezTo>
                <a:cubicBezTo>
                  <a:pt x="117174" y="964462"/>
                  <a:pt x="210742" y="994151"/>
                  <a:pt x="131804" y="967838"/>
                </a:cubicBezTo>
                <a:cubicBezTo>
                  <a:pt x="132469" y="959853"/>
                  <a:pt x="114395" y="836895"/>
                  <a:pt x="164462" y="815438"/>
                </a:cubicBezTo>
                <a:cubicBezTo>
                  <a:pt x="181468" y="808150"/>
                  <a:pt x="200747" y="808181"/>
                  <a:pt x="218890" y="804553"/>
                </a:cubicBezTo>
                <a:cubicBezTo>
                  <a:pt x="222519" y="786410"/>
                  <a:pt x="219513" y="765519"/>
                  <a:pt x="229776" y="750124"/>
                </a:cubicBezTo>
                <a:cubicBezTo>
                  <a:pt x="236141" y="740577"/>
                  <a:pt x="255265" y="748198"/>
                  <a:pt x="262433" y="739238"/>
                </a:cubicBezTo>
                <a:cubicBezTo>
                  <a:pt x="271779" y="727555"/>
                  <a:pt x="295091" y="733796"/>
                  <a:pt x="273319" y="728353"/>
                </a:cubicBezTo>
                <a:close/>
              </a:path>
            </a:pathLst>
          </a:custGeom>
          <a:gradFill flip="none" rotWithShape="1">
            <a:gsLst>
              <a:gs pos="0">
                <a:srgbClr val="CC9900">
                  <a:tint val="66000"/>
                  <a:satMod val="160000"/>
                </a:srgbClr>
              </a:gs>
              <a:gs pos="50000">
                <a:srgbClr val="CC9900">
                  <a:tint val="44500"/>
                  <a:satMod val="160000"/>
                </a:srgbClr>
              </a:gs>
              <a:gs pos="100000">
                <a:srgbClr val="CC9900">
                  <a:tint val="23500"/>
                  <a:satMod val="160000"/>
                </a:srgbClr>
              </a:gs>
            </a:gsLst>
            <a:lin ang="16200000" scaled="1"/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Documents and Settings\Admin\Рабочий стол\для презентаций\анимашки\анимашки\a22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2357430"/>
            <a:ext cx="428625" cy="612321"/>
          </a:xfrm>
          <a:prstGeom prst="rect">
            <a:avLst/>
          </a:prstGeom>
          <a:noFill/>
        </p:spPr>
      </p:pic>
      <p:sp>
        <p:nvSpPr>
          <p:cNvPr id="12" name="Полилиния 11"/>
          <p:cNvSpPr/>
          <p:nvPr/>
        </p:nvSpPr>
        <p:spPr>
          <a:xfrm>
            <a:off x="2214546" y="2857496"/>
            <a:ext cx="333986" cy="196674"/>
          </a:xfrm>
          <a:custGeom>
            <a:avLst/>
            <a:gdLst>
              <a:gd name="connsiteX0" fmla="*/ 60332 w 333986"/>
              <a:gd name="connsiteY0" fmla="*/ 65314 h 196674"/>
              <a:gd name="connsiteX1" fmla="*/ 92990 w 333986"/>
              <a:gd name="connsiteY1" fmla="*/ 10885 h 196674"/>
              <a:gd name="connsiteX2" fmla="*/ 125647 w 333986"/>
              <a:gd name="connsiteY2" fmla="*/ 0 h 196674"/>
              <a:gd name="connsiteX3" fmla="*/ 234504 w 333986"/>
              <a:gd name="connsiteY3" fmla="*/ 10885 h 196674"/>
              <a:gd name="connsiteX4" fmla="*/ 256275 w 333986"/>
              <a:gd name="connsiteY4" fmla="*/ 32657 h 196674"/>
              <a:gd name="connsiteX5" fmla="*/ 299818 w 333986"/>
              <a:gd name="connsiteY5" fmla="*/ 43543 h 196674"/>
              <a:gd name="connsiteX6" fmla="*/ 310704 w 333986"/>
              <a:gd name="connsiteY6" fmla="*/ 174171 h 196674"/>
              <a:gd name="connsiteX7" fmla="*/ 288932 w 333986"/>
              <a:gd name="connsiteY7" fmla="*/ 195943 h 196674"/>
              <a:gd name="connsiteX8" fmla="*/ 223618 w 333986"/>
              <a:gd name="connsiteY8" fmla="*/ 174171 h 196674"/>
              <a:gd name="connsiteX9" fmla="*/ 212732 w 333986"/>
              <a:gd name="connsiteY9" fmla="*/ 119743 h 196674"/>
              <a:gd name="connsiteX10" fmla="*/ 38561 w 333986"/>
              <a:gd name="connsiteY10" fmla="*/ 108857 h 196674"/>
              <a:gd name="connsiteX11" fmla="*/ 5904 w 333986"/>
              <a:gd name="connsiteY11" fmla="*/ 97971 h 196674"/>
              <a:gd name="connsiteX12" fmla="*/ 71218 w 333986"/>
              <a:gd name="connsiteY12" fmla="*/ 54428 h 196674"/>
              <a:gd name="connsiteX13" fmla="*/ 60332 w 333986"/>
              <a:gd name="connsiteY13" fmla="*/ 65314 h 19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3986" h="196674">
                <a:moveTo>
                  <a:pt x="60332" y="65314"/>
                </a:moveTo>
                <a:cubicBezTo>
                  <a:pt x="68895" y="39627"/>
                  <a:pt x="68085" y="25828"/>
                  <a:pt x="92990" y="10885"/>
                </a:cubicBezTo>
                <a:cubicBezTo>
                  <a:pt x="102829" y="4982"/>
                  <a:pt x="114761" y="3628"/>
                  <a:pt x="125647" y="0"/>
                </a:cubicBezTo>
                <a:cubicBezTo>
                  <a:pt x="161933" y="3628"/>
                  <a:pt x="199126" y="2041"/>
                  <a:pt x="234504" y="10885"/>
                </a:cubicBezTo>
                <a:cubicBezTo>
                  <a:pt x="244461" y="13374"/>
                  <a:pt x="247095" y="28067"/>
                  <a:pt x="256275" y="32657"/>
                </a:cubicBezTo>
                <a:cubicBezTo>
                  <a:pt x="269656" y="39348"/>
                  <a:pt x="285304" y="39914"/>
                  <a:pt x="299818" y="43543"/>
                </a:cubicBezTo>
                <a:cubicBezTo>
                  <a:pt x="319604" y="102900"/>
                  <a:pt x="333986" y="112088"/>
                  <a:pt x="310704" y="174171"/>
                </a:cubicBezTo>
                <a:cubicBezTo>
                  <a:pt x="307100" y="183781"/>
                  <a:pt x="296189" y="188686"/>
                  <a:pt x="288932" y="195943"/>
                </a:cubicBezTo>
                <a:cubicBezTo>
                  <a:pt x="267161" y="188686"/>
                  <a:pt x="228119" y="196674"/>
                  <a:pt x="223618" y="174171"/>
                </a:cubicBezTo>
                <a:cubicBezTo>
                  <a:pt x="219989" y="156028"/>
                  <a:pt x="230179" y="125901"/>
                  <a:pt x="212732" y="119743"/>
                </a:cubicBezTo>
                <a:cubicBezTo>
                  <a:pt x="157878" y="100383"/>
                  <a:pt x="96618" y="112486"/>
                  <a:pt x="38561" y="108857"/>
                </a:cubicBezTo>
                <a:cubicBezTo>
                  <a:pt x="27675" y="105228"/>
                  <a:pt x="0" y="107810"/>
                  <a:pt x="5904" y="97971"/>
                </a:cubicBezTo>
                <a:cubicBezTo>
                  <a:pt x="19366" y="75534"/>
                  <a:pt x="52715" y="72929"/>
                  <a:pt x="71218" y="54428"/>
                </a:cubicBezTo>
                <a:lnTo>
                  <a:pt x="60332" y="65314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8-конечная звезда 15"/>
          <p:cNvSpPr/>
          <p:nvPr/>
        </p:nvSpPr>
        <p:spPr>
          <a:xfrm>
            <a:off x="1357290" y="4214818"/>
            <a:ext cx="357190" cy="357190"/>
          </a:xfrm>
          <a:prstGeom prst="star8">
            <a:avLst/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57158" y="4214818"/>
            <a:ext cx="11444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Мыс Надежды</a:t>
            </a:r>
            <a:endParaRPr lang="ru-RU" sz="1200" dirty="0"/>
          </a:p>
        </p:txBody>
      </p:sp>
      <p:sp>
        <p:nvSpPr>
          <p:cNvPr id="24" name="8-конечная звезда 23"/>
          <p:cNvSpPr/>
          <p:nvPr/>
        </p:nvSpPr>
        <p:spPr>
          <a:xfrm>
            <a:off x="2857488" y="2714620"/>
            <a:ext cx="357190" cy="357190"/>
          </a:xfrm>
          <a:prstGeom prst="star8">
            <a:avLst/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72396" y="4786322"/>
            <a:ext cx="1225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Бухта сокровищ</a:t>
            </a:r>
            <a:endParaRPr lang="ru-RU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071802" y="2857496"/>
            <a:ext cx="1190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Оазис желаний</a:t>
            </a:r>
            <a:endParaRPr lang="ru-R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786314" y="785794"/>
            <a:ext cx="1233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Вулкан страстей</a:t>
            </a:r>
            <a:endParaRPr lang="ru-RU" sz="1200" dirty="0">
              <a:cs typeface="Times New Roman" pitchFamily="18" charset="0"/>
            </a:endParaRPr>
          </a:p>
        </p:txBody>
      </p:sp>
      <p:sp>
        <p:nvSpPr>
          <p:cNvPr id="32" name="Полилиния 31"/>
          <p:cNvSpPr/>
          <p:nvPr/>
        </p:nvSpPr>
        <p:spPr>
          <a:xfrm>
            <a:off x="6368143" y="2957286"/>
            <a:ext cx="123371" cy="275771"/>
          </a:xfrm>
          <a:custGeom>
            <a:avLst/>
            <a:gdLst>
              <a:gd name="connsiteX0" fmla="*/ 119743 w 123371"/>
              <a:gd name="connsiteY0" fmla="*/ 275771 h 275771"/>
              <a:gd name="connsiteX1" fmla="*/ 108857 w 123371"/>
              <a:gd name="connsiteY1" fmla="*/ 25400 h 275771"/>
              <a:gd name="connsiteX2" fmla="*/ 32657 w 123371"/>
              <a:gd name="connsiteY2" fmla="*/ 123371 h 275771"/>
              <a:gd name="connsiteX3" fmla="*/ 0 w 123371"/>
              <a:gd name="connsiteY3" fmla="*/ 112485 h 275771"/>
              <a:gd name="connsiteX4" fmla="*/ 0 w 123371"/>
              <a:gd name="connsiteY4" fmla="*/ 112485 h 27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371" h="275771">
                <a:moveTo>
                  <a:pt x="119743" y="275771"/>
                </a:moveTo>
                <a:cubicBezTo>
                  <a:pt x="121557" y="163285"/>
                  <a:pt x="123371" y="50800"/>
                  <a:pt x="108857" y="25400"/>
                </a:cubicBezTo>
                <a:cubicBezTo>
                  <a:pt x="94343" y="0"/>
                  <a:pt x="50800" y="108857"/>
                  <a:pt x="32657" y="123371"/>
                </a:cubicBezTo>
                <a:cubicBezTo>
                  <a:pt x="14514" y="137885"/>
                  <a:pt x="0" y="112485"/>
                  <a:pt x="0" y="112485"/>
                </a:cubicBezTo>
                <a:lnTo>
                  <a:pt x="0" y="112485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6357950" y="2857496"/>
            <a:ext cx="1362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Источник радости</a:t>
            </a:r>
            <a:endParaRPr lang="ru-RU" sz="1200" dirty="0"/>
          </a:p>
        </p:txBody>
      </p:sp>
      <p:pic>
        <p:nvPicPr>
          <p:cNvPr id="2054" name="Picture 6" descr="C:\Documents and Settings\Admin\Рабочий стол\для презентаций\анимашки\транспорт\4f8fe34b43451035485d1a8009d8d8da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80523"/>
            <a:ext cx="1000100" cy="958430"/>
          </a:xfrm>
          <a:prstGeom prst="rect">
            <a:avLst/>
          </a:prstGeom>
          <a:noFill/>
        </p:spPr>
      </p:pic>
      <p:pic>
        <p:nvPicPr>
          <p:cNvPr id="2056" name="Picture 8" descr="C:\Documents and Settings\Admin\Рабочий стол\корабль\f3c9989224c9t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5793411"/>
            <a:ext cx="714380" cy="871168"/>
          </a:xfrm>
          <a:prstGeom prst="rect">
            <a:avLst/>
          </a:prstGeom>
          <a:noFill/>
        </p:spPr>
      </p:pic>
      <p:grpSp>
        <p:nvGrpSpPr>
          <p:cNvPr id="4" name="Группа 74"/>
          <p:cNvGrpSpPr/>
          <p:nvPr/>
        </p:nvGrpSpPr>
        <p:grpSpPr>
          <a:xfrm>
            <a:off x="214282" y="0"/>
            <a:ext cx="2199143" cy="3132658"/>
            <a:chOff x="285720" y="0"/>
            <a:chExt cx="2199143" cy="3132658"/>
          </a:xfrm>
        </p:grpSpPr>
        <p:pic>
          <p:nvPicPr>
            <p:cNvPr id="31" name="Рисунок 30" descr="61516648_b0dcb75d5d9c.pn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5720" y="0"/>
              <a:ext cx="2199143" cy="3132658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642910" y="785794"/>
              <a:ext cx="153279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№1</a:t>
              </a:r>
            </a:p>
            <a:p>
              <a:pPr algn="ctr"/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Что такое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море?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5" name="Группа 73"/>
          <p:cNvGrpSpPr/>
          <p:nvPr/>
        </p:nvGrpSpPr>
        <p:grpSpPr>
          <a:xfrm>
            <a:off x="428596" y="285728"/>
            <a:ext cx="2220292" cy="3162784"/>
            <a:chOff x="2571736" y="3500438"/>
            <a:chExt cx="2220292" cy="3162784"/>
          </a:xfrm>
        </p:grpSpPr>
        <p:pic>
          <p:nvPicPr>
            <p:cNvPr id="51" name="Рисунок 50" descr="61516648_b0dcb75d5d9c.pn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71736" y="3500438"/>
              <a:ext cx="2220292" cy="3162784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3000364" y="4429132"/>
              <a:ext cx="146546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latin typeface="Mistral" pitchFamily="66" charset="0"/>
                </a:rPr>
                <a:t>Вопрос №2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r>
                <a:rPr lang="ru-RU" sz="2400" dirty="0" smtClean="0">
                  <a:latin typeface="Monotype Corsiva" pitchFamily="66" charset="0"/>
                </a:rPr>
                <a:t>Что такое</a:t>
              </a:r>
            </a:p>
            <a:p>
              <a:r>
                <a:rPr lang="ru-RU" sz="2400" dirty="0" smtClean="0">
                  <a:latin typeface="Monotype Corsiva" pitchFamily="66" charset="0"/>
                </a:rPr>
                <a:t> течение?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6" name="Группа 71"/>
          <p:cNvGrpSpPr/>
          <p:nvPr/>
        </p:nvGrpSpPr>
        <p:grpSpPr>
          <a:xfrm>
            <a:off x="285720" y="285728"/>
            <a:ext cx="2402708" cy="3000396"/>
            <a:chOff x="3143240" y="3357562"/>
            <a:chExt cx="2402708" cy="3000396"/>
          </a:xfrm>
        </p:grpSpPr>
        <p:pic>
          <p:nvPicPr>
            <p:cNvPr id="41" name="Рисунок 40" descr="images5.jpeg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CFFF6"/>
                </a:clrFrom>
                <a:clrTo>
                  <a:srgbClr val="FCFF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43240" y="3357562"/>
              <a:ext cx="2402708" cy="3000396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3357554" y="3786190"/>
              <a:ext cx="1919115" cy="2246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№2</a:t>
              </a:r>
            </a:p>
            <a:p>
              <a:pPr algn="ctr"/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300" dirty="0" smtClean="0">
                  <a:latin typeface="Monotype Corsiva" pitchFamily="66" charset="0"/>
                </a:rPr>
                <a:t>Какие течения </a:t>
              </a:r>
            </a:p>
            <a:p>
              <a:pPr algn="ctr"/>
              <a:r>
                <a:rPr lang="ru-RU" sz="2300" dirty="0" smtClean="0">
                  <a:latin typeface="Monotype Corsiva" pitchFamily="66" charset="0"/>
                </a:rPr>
                <a:t>бывают? </a:t>
              </a:r>
            </a:p>
            <a:p>
              <a:pPr algn="ctr"/>
              <a:r>
                <a:rPr lang="ru-RU" sz="2300" dirty="0" smtClean="0">
                  <a:latin typeface="Monotype Corsiva" pitchFamily="66" charset="0"/>
                </a:rPr>
                <a:t>Приведите</a:t>
              </a:r>
            </a:p>
            <a:p>
              <a:pPr algn="ctr"/>
              <a:r>
                <a:rPr lang="ru-RU" sz="2300" dirty="0" smtClean="0">
                  <a:latin typeface="Monotype Corsiva" pitchFamily="66" charset="0"/>
                </a:rPr>
                <a:t> примеры</a:t>
              </a:r>
              <a:endParaRPr lang="ru-RU" sz="2300" dirty="0" smtClean="0">
                <a:latin typeface="Mistral" pitchFamily="66" charset="0"/>
              </a:endParaRPr>
            </a:p>
          </p:txBody>
        </p:sp>
      </p:grpSp>
      <p:grpSp>
        <p:nvGrpSpPr>
          <p:cNvPr id="7" name="Группа 56"/>
          <p:cNvGrpSpPr/>
          <p:nvPr/>
        </p:nvGrpSpPr>
        <p:grpSpPr>
          <a:xfrm>
            <a:off x="285720" y="0"/>
            <a:ext cx="2428892" cy="3264547"/>
            <a:chOff x="5214942" y="3357562"/>
            <a:chExt cx="2428892" cy="3264547"/>
          </a:xfrm>
        </p:grpSpPr>
        <p:pic>
          <p:nvPicPr>
            <p:cNvPr id="50" name="Рисунок 49" descr="61516648_b0dcb75d5d9c.pn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14942" y="3357562"/>
              <a:ext cx="2428892" cy="3264547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5786446" y="4071942"/>
              <a:ext cx="146546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latin typeface="Mistral" pitchFamily="66" charset="0"/>
                </a:rPr>
                <a:t>Вопрос №3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Что такое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 остров?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11" name="Группа 58"/>
          <p:cNvGrpSpPr/>
          <p:nvPr/>
        </p:nvGrpSpPr>
        <p:grpSpPr>
          <a:xfrm>
            <a:off x="142844" y="142852"/>
            <a:ext cx="2500330" cy="3122302"/>
            <a:chOff x="4929190" y="3482667"/>
            <a:chExt cx="2500330" cy="3122302"/>
          </a:xfrm>
        </p:grpSpPr>
        <p:pic>
          <p:nvPicPr>
            <p:cNvPr id="40" name="Рисунок 39" descr="images5.jpeg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CFFF6"/>
                </a:clrFrom>
                <a:clrTo>
                  <a:srgbClr val="FCFF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3482667"/>
              <a:ext cx="2500330" cy="3122302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5500694" y="4214818"/>
              <a:ext cx="153279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№3</a:t>
              </a:r>
            </a:p>
            <a:p>
              <a:pPr algn="ctr"/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Что такое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солёность 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13" name="Группа 60"/>
          <p:cNvGrpSpPr/>
          <p:nvPr/>
        </p:nvGrpSpPr>
        <p:grpSpPr>
          <a:xfrm>
            <a:off x="142844" y="0"/>
            <a:ext cx="2434606" cy="3286148"/>
            <a:chOff x="5357818" y="3214686"/>
            <a:chExt cx="2434606" cy="3286148"/>
          </a:xfrm>
        </p:grpSpPr>
        <p:pic>
          <p:nvPicPr>
            <p:cNvPr id="49" name="Рисунок 48" descr="61516648_b0dcb75d5d9c.pn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57818" y="3214686"/>
              <a:ext cx="2434606" cy="3286148"/>
            </a:xfrm>
            <a:prstGeom prst="rect">
              <a:avLst/>
            </a:prstGeom>
          </p:spPr>
        </p:pic>
        <p:sp>
          <p:nvSpPr>
            <p:cNvPr id="60" name="TextBox 59"/>
            <p:cNvSpPr txBox="1"/>
            <p:nvPr/>
          </p:nvSpPr>
          <p:spPr>
            <a:xfrm>
              <a:off x="5643570" y="3929066"/>
              <a:ext cx="1994457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№4</a:t>
              </a:r>
            </a:p>
            <a:p>
              <a:pPr algn="ctr"/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Назовите и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покажите на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карте цветные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моря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15" name="Группа 62"/>
          <p:cNvGrpSpPr/>
          <p:nvPr/>
        </p:nvGrpSpPr>
        <p:grpSpPr>
          <a:xfrm>
            <a:off x="285720" y="214290"/>
            <a:ext cx="2529076" cy="3158199"/>
            <a:chOff x="4900444" y="3428999"/>
            <a:chExt cx="2529076" cy="3158199"/>
          </a:xfrm>
        </p:grpSpPr>
        <p:pic>
          <p:nvPicPr>
            <p:cNvPr id="39" name="Рисунок 38" descr="images5.jpeg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CFFF6"/>
                </a:clrFrom>
                <a:clrTo>
                  <a:srgbClr val="FCFF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00444" y="3428999"/>
              <a:ext cx="2529076" cy="3158199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5143504" y="4071942"/>
              <a:ext cx="2156360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№4</a:t>
              </a:r>
            </a:p>
            <a:p>
              <a:pPr algn="ctr"/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Чем отличается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море от залива?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18" name="Группа 64"/>
          <p:cNvGrpSpPr/>
          <p:nvPr/>
        </p:nvGrpSpPr>
        <p:grpSpPr>
          <a:xfrm>
            <a:off x="0" y="0"/>
            <a:ext cx="2648920" cy="3366310"/>
            <a:chOff x="5000628" y="3143248"/>
            <a:chExt cx="2648920" cy="3366310"/>
          </a:xfrm>
        </p:grpSpPr>
        <p:pic>
          <p:nvPicPr>
            <p:cNvPr id="48" name="Рисунок 47" descr="61516648_b0dcb75d5d9c.pn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00628" y="3143248"/>
              <a:ext cx="2648920" cy="3366310"/>
            </a:xfrm>
            <a:prstGeom prst="rect">
              <a:avLst/>
            </a:prstGeom>
          </p:spPr>
        </p:pic>
        <p:sp>
          <p:nvSpPr>
            <p:cNvPr id="64" name="TextBox 63"/>
            <p:cNvSpPr txBox="1"/>
            <p:nvPr/>
          </p:nvSpPr>
          <p:spPr>
            <a:xfrm>
              <a:off x="5357818" y="4071942"/>
              <a:ext cx="2108270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№5</a:t>
              </a:r>
            </a:p>
            <a:p>
              <a:pPr algn="ctr"/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Назовите самое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 глубокое в мире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озеро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25" name="Группа 66"/>
          <p:cNvGrpSpPr/>
          <p:nvPr/>
        </p:nvGrpSpPr>
        <p:grpSpPr>
          <a:xfrm>
            <a:off x="214282" y="214290"/>
            <a:ext cx="2643206" cy="3033093"/>
            <a:chOff x="5357818" y="3574719"/>
            <a:chExt cx="2643206" cy="3033093"/>
          </a:xfrm>
        </p:grpSpPr>
        <p:pic>
          <p:nvPicPr>
            <p:cNvPr id="38" name="Рисунок 37" descr="images5.jpeg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CFFF6"/>
                </a:clrFrom>
                <a:clrTo>
                  <a:srgbClr val="FCFF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57818" y="3574719"/>
              <a:ext cx="2643206" cy="3033093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5572132" y="4071942"/>
              <a:ext cx="2347887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№5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Назовите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элементы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 речной системы</a:t>
              </a:r>
            </a:p>
          </p:txBody>
        </p:sp>
      </p:grpSp>
      <p:grpSp>
        <p:nvGrpSpPr>
          <p:cNvPr id="29" name="Группа 68"/>
          <p:cNvGrpSpPr/>
          <p:nvPr/>
        </p:nvGrpSpPr>
        <p:grpSpPr>
          <a:xfrm>
            <a:off x="214282" y="0"/>
            <a:ext cx="2687232" cy="3429024"/>
            <a:chOff x="2786050" y="3214686"/>
            <a:chExt cx="2687232" cy="3429024"/>
          </a:xfrm>
        </p:grpSpPr>
        <p:pic>
          <p:nvPicPr>
            <p:cNvPr id="43" name="Рисунок 42" descr="61516648_b0dcb75d5d9c.pn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86050" y="3214686"/>
              <a:ext cx="2687232" cy="3429024"/>
            </a:xfrm>
            <a:prstGeom prst="rect">
              <a:avLst/>
            </a:prstGeom>
          </p:spPr>
        </p:pic>
        <p:sp>
          <p:nvSpPr>
            <p:cNvPr id="68" name="TextBox 67"/>
            <p:cNvSpPr txBox="1"/>
            <p:nvPr/>
          </p:nvSpPr>
          <p:spPr>
            <a:xfrm>
              <a:off x="3071802" y="4143380"/>
              <a:ext cx="2106667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№6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r>
                <a:rPr lang="ru-RU" sz="2400" dirty="0" smtClean="0">
                  <a:latin typeface="Monotype Corsiva" pitchFamily="66" charset="0"/>
                </a:rPr>
                <a:t>Как определить </a:t>
              </a:r>
            </a:p>
            <a:p>
              <a:r>
                <a:rPr lang="ru-RU" sz="2400" dirty="0" smtClean="0">
                  <a:latin typeface="Monotype Corsiva" pitchFamily="66" charset="0"/>
                </a:rPr>
                <a:t>левый и правый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притоки реки?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2048" name="Группа 70"/>
          <p:cNvGrpSpPr/>
          <p:nvPr/>
        </p:nvGrpSpPr>
        <p:grpSpPr>
          <a:xfrm>
            <a:off x="214282" y="285728"/>
            <a:ext cx="2630968" cy="3654769"/>
            <a:chOff x="2786050" y="3572563"/>
            <a:chExt cx="2630968" cy="3654769"/>
          </a:xfrm>
        </p:grpSpPr>
        <p:pic>
          <p:nvPicPr>
            <p:cNvPr id="37" name="Рисунок 36" descr="images5.jpeg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CFFF6"/>
                </a:clrFrom>
                <a:clrTo>
                  <a:srgbClr val="FCFF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86050" y="3572563"/>
              <a:ext cx="2630968" cy="3285437"/>
            </a:xfrm>
            <a:prstGeom prst="rect">
              <a:avLst/>
            </a:prstGeom>
          </p:spPr>
        </p:pic>
        <p:sp>
          <p:nvSpPr>
            <p:cNvPr id="70" name="TextBox 69"/>
            <p:cNvSpPr txBox="1"/>
            <p:nvPr/>
          </p:nvSpPr>
          <p:spPr>
            <a:xfrm>
              <a:off x="3000364" y="4180344"/>
              <a:ext cx="2199641" cy="30469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№6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r>
                <a:rPr lang="ru-RU" sz="2400" dirty="0" smtClean="0">
                  <a:latin typeface="Monotype Corsiva" pitchFamily="66" charset="0"/>
                </a:rPr>
                <a:t>Назовите самый </a:t>
              </a:r>
            </a:p>
            <a:p>
              <a:r>
                <a:rPr lang="ru-RU" sz="2400" dirty="0" smtClean="0">
                  <a:latin typeface="Monotype Corsiva" pitchFamily="66" charset="0"/>
                </a:rPr>
                <a:t>тёплый океан и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объясните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почему?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endParaRPr lang="ru-RU" sz="2400" dirty="0">
                <a:latin typeface="Mistral" pitchFamily="66" charset="0"/>
              </a:endParaRPr>
            </a:p>
          </p:txBody>
        </p:sp>
      </p:grpSp>
      <p:grpSp>
        <p:nvGrpSpPr>
          <p:cNvPr id="2049" name="Группа 72"/>
          <p:cNvGrpSpPr/>
          <p:nvPr/>
        </p:nvGrpSpPr>
        <p:grpSpPr>
          <a:xfrm>
            <a:off x="357158" y="357166"/>
            <a:ext cx="2459915" cy="3071834"/>
            <a:chOff x="3428992" y="3429000"/>
            <a:chExt cx="2459915" cy="3071834"/>
          </a:xfrm>
        </p:grpSpPr>
        <p:pic>
          <p:nvPicPr>
            <p:cNvPr id="42" name="Рисунок 41" descr="images5.jpeg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CFFF6"/>
                </a:clrFrom>
                <a:clrTo>
                  <a:srgbClr val="FCFF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428992" y="3429000"/>
              <a:ext cx="2459915" cy="3071834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4000496" y="4214818"/>
              <a:ext cx="146546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№1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Что такое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 залив?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5000636"/>
            <a:ext cx="588704" cy="81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" name="Рисунок 80" descr="30c345ca8c50257dcbf58013ce529cf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6776" y="-142900"/>
            <a:ext cx="500066" cy="864096"/>
          </a:xfrm>
          <a:prstGeom prst="rect">
            <a:avLst/>
          </a:prstGeom>
        </p:spPr>
      </p:pic>
      <p:pic>
        <p:nvPicPr>
          <p:cNvPr id="8" name="Рисунок 7" descr="30c345ca8c50257dcbf58013ce529cf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86710" y="285728"/>
            <a:ext cx="503486" cy="864096"/>
          </a:xfrm>
          <a:prstGeom prst="rect">
            <a:avLst/>
          </a:prstGeom>
        </p:spPr>
      </p:pic>
      <p:pic>
        <p:nvPicPr>
          <p:cNvPr id="1028" name="Picture 4" descr="D:\mama\для презентаций\анимашки\анимашки\a223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14942" y="1132773"/>
            <a:ext cx="500066" cy="714380"/>
          </a:xfrm>
          <a:prstGeom prst="rect">
            <a:avLst/>
          </a:prstGeom>
          <a:noFill/>
        </p:spPr>
      </p:pic>
      <p:pic>
        <p:nvPicPr>
          <p:cNvPr id="1029" name="Picture 5" descr="D:\mama\для презентаций\анимашки\анимашки\a223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6000760" y="3429000"/>
            <a:ext cx="500066" cy="714380"/>
          </a:xfrm>
          <a:prstGeom prst="rect">
            <a:avLst/>
          </a:prstGeom>
          <a:noFill/>
        </p:spPr>
      </p:pic>
      <p:pic>
        <p:nvPicPr>
          <p:cNvPr id="1030" name="Picture 6" descr="D:\mama\для презентаций\анимашки\анимашки\a223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506361">
            <a:off x="5350191" y="1032052"/>
            <a:ext cx="566211" cy="808873"/>
          </a:xfrm>
          <a:prstGeom prst="rect">
            <a:avLst/>
          </a:prstGeom>
          <a:noFill/>
        </p:spPr>
      </p:pic>
      <p:pic>
        <p:nvPicPr>
          <p:cNvPr id="1032" name="Picture 8" descr="C:\Documents and Settings\Admin\Рабочий стол\animierte-gifs-vulkane-3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143372" y="214290"/>
            <a:ext cx="952500" cy="1219200"/>
          </a:xfrm>
          <a:prstGeom prst="rect">
            <a:avLst/>
          </a:prstGeom>
          <a:noFill/>
        </p:spPr>
      </p:pic>
      <p:sp>
        <p:nvSpPr>
          <p:cNvPr id="82" name="Скругленный прямоугольник 81">
            <a:hlinkClick r:id="rId12" action="ppaction://hlinksldjump"/>
          </p:cNvPr>
          <p:cNvSpPr/>
          <p:nvPr/>
        </p:nvSpPr>
        <p:spPr>
          <a:xfrm>
            <a:off x="6715140" y="6429396"/>
            <a:ext cx="1214446" cy="285752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Правила игры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3" name="Скругленный прямоугольник 82">
            <a:hlinkClick r:id="rId13" action="ppaction://hlinksldjump"/>
          </p:cNvPr>
          <p:cNvSpPr/>
          <p:nvPr/>
        </p:nvSpPr>
        <p:spPr>
          <a:xfrm>
            <a:off x="8072462" y="6429396"/>
            <a:ext cx="928694" cy="285752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Выход </a:t>
            </a: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77" name="Picture 2" descr="C:\Documents and Settings\Admin\Рабочий стол\sunduk-monet.gif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58016" y="4000504"/>
            <a:ext cx="857256" cy="874288"/>
          </a:xfrm>
          <a:prstGeom prst="rect">
            <a:avLst/>
          </a:prstGeom>
          <a:noFill/>
        </p:spPr>
      </p:pic>
      <p:grpSp>
        <p:nvGrpSpPr>
          <p:cNvPr id="2050" name="Группа 78"/>
          <p:cNvGrpSpPr/>
          <p:nvPr/>
        </p:nvGrpSpPr>
        <p:grpSpPr>
          <a:xfrm flipH="1">
            <a:off x="2285984" y="1285860"/>
            <a:ext cx="4893503" cy="4469398"/>
            <a:chOff x="2105834" y="1285860"/>
            <a:chExt cx="4680742" cy="3935495"/>
          </a:xfrm>
        </p:grpSpPr>
        <p:pic>
          <p:nvPicPr>
            <p:cNvPr id="76" name="Picture 3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105834" y="2606848"/>
              <a:ext cx="2357454" cy="2614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31750"/>
            </a:effectLst>
          </p:spPr>
        </p:pic>
        <p:sp>
          <p:nvSpPr>
            <p:cNvPr id="78" name="Выноска-облако 77"/>
            <p:cNvSpPr/>
            <p:nvPr/>
          </p:nvSpPr>
          <p:spPr>
            <a:xfrm>
              <a:off x="4000495" y="1285860"/>
              <a:ext cx="2786081" cy="1857364"/>
            </a:xfrm>
            <a:prstGeom prst="cloudCallout">
              <a:avLst>
                <a:gd name="adj1" fmla="val -66095"/>
                <a:gd name="adj2" fmla="val 61347"/>
              </a:avLst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Молодцы!</a:t>
              </a:r>
              <a:endParaRPr lang="ru-RU" sz="2400" dirty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C 0.00365 -0.00209 0.00799 -0.00371 0.01059 -0.00787 C 0.01424 -0.01366 0.01319 -0.02338 0.01667 -0.03009 C 0.01875 -0.03959 0.01927 -0.0463 0.02378 -0.05394 C 0.02674 -0.06945 0.02326 -0.07593 0.03212 -0.08727 C 0.03437 -0.09352 0.03767 -0.09676 0.03924 -0.10324 C 0.03958 -0.10695 0.03941 -0.11088 0.04045 -0.11435 C 0.04097 -0.11644 0.04288 -0.11736 0.04392 -0.11898 C 0.04809 -0.1257 0.05069 -0.13056 0.05712 -0.13334 C 0.06076 -0.14121 0.06597 -0.14283 0.07135 -0.14769 C 0.06892 -0.15695 0.07118 -0.17986 0.075 -0.19051 C 0.07691 -0.19584 0.08368 -0.2 0.08437 -0.20648 C 0.0849 -0.21158 0.08437 -0.2169 0.08437 -0.22222 " pathEditMode="relative" ptsTypes="ffffffffffffA">
                                      <p:cBhvr>
                                        <p:cTn id="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38 -0.22222 C 0.09393 -0.22338 0.1033 -0.22477 0.11285 -0.22685 C 0.11962 -0.22847 0.12622 -0.23449 0.13317 -0.23495 C 0.14896 -0.23588 0.16494 -0.23611 0.18073 -0.23657 C 0.18698 -0.23843 0.18959 -0.2419 0.19497 -0.24607 C 0.19601 -0.24699 0.1974 -0.24699 0.19862 -0.24769 C 0.19983 -0.24861 0.20105 -0.24977 0.20226 -0.25069 C 0.20261 -0.25278 0.20209 -0.25556 0.2033 -0.25718 C 0.20452 -0.2588 0.2066 -0.25787 0.20817 -0.2588 C 0.21303 -0.26157 0.21563 -0.26343 0.22119 -0.26505 C 0.229 -0.27014 0.22466 -0.26759 0.2356 -0.27292 C 0.23681 -0.27338 0.23907 -0.27454 0.23907 -0.27454 C 0.24063 -0.28079 0.24219 -0.28357 0.24619 -0.28727 C 0.24758 -0.29491 0.24896 -0.30139 0.25226 -0.30787 C 0.254 -0.31597 0.25626 -0.32384 0.25817 -0.33171 C 0.25921 -0.33588 0.26528 -0.3412 0.26528 -0.3412 C 0.26841 -0.35324 0.26633 -0.34792 0.27119 -0.35718 C 0.27605 -0.37546 0.28143 -0.41366 0.2665 -0.4206 C 0.2665 -0.42292 0.27049 -0.45579 0.26164 -0.46181 " pathEditMode="relative" ptsTypes="ffffffffffffffffffA">
                                      <p:cBhvr>
                                        <p:cTn id="1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163 -0.46181 C 0.26996 -0.46227 0.2783 -0.46158 0.28663 -0.46343 C 0.28837 -0.46366 0.28889 -0.46621 0.29045 -0.4676 C 0.29566 -0.472 0.30243 -0.47315 0.30781 -0.47732 C 0.30972 -0.48496 0.30642 -0.48658 0.31041 -0.49283 C 0.31146 -0.50718 0.31076 -0.52014 0.30659 -0.5338 C 0.30486 -0.53913 0.30087 -0.54306 0.29913 -0.54792 C 0.29427 -0.56181 0.29913 -0.55903 0.28784 -0.56343 C 0.28107 -0.5713 0.28784 -0.56505 0.27778 -0.56922 C 0.2717 -0.57153 0.27656 -0.57223 0.27031 -0.57616 C 0.26805 -0.57755 0.26284 -0.57894 0.26284 -0.57871 C 0.25833 -0.58403 0.25382 -0.58797 0.24791 -0.59028 C 0.23819 -0.59815 0.24271 -0.59607 0.23541 -0.59885 C 0.23021 -0.60325 0.22534 -0.6044 0.21927 -0.60718 C 0.21718 -0.61019 0.2158 -0.6132 0.21302 -0.61575 C 0.21059 -0.6176 0.20555 -0.6213 0.20555 -0.62107 C 0.20278 -0.63056 0.20659 -0.62153 0.20052 -0.62686 C 0.19896 -0.62825 0.1967 -0.63403 0.19548 -0.63542 C 0.19288 -0.63889 0.1868 -0.64538 0.1868 -0.64514 C 0.18541 -0.65278 0.18403 -0.65533 0.17934 -0.66065 C 0.17656 -0.66991 0.17205 -0.67848 0.16944 -0.68774 C 0.17083 -0.69213 0.17326 -0.69561 0.1743 -0.70024 C 0.17465 -0.70116 0.17587 -0.70834 0.17673 -0.71019 C 0.17968 -0.71505 0.18403 -0.71575 0.18802 -0.71875 C 0.19028 -0.72686 0.19653 -0.72616 0.20295 -0.72871 C 0.21024 -0.7345 0.21649 -0.73565 0.22534 -0.73704 C 0.23333 -0.74561 0.24757 -0.74468 0.25798 -0.74538 C 0.28159 -0.75463 0.34201 -0.747 0.34531 -0.747 C 0.3467 -0.74653 0.34809 -0.74653 0.34896 -0.74538 C 0.34982 -0.74445 0.35034 -0.74121 0.35034 -0.74098 " pathEditMode="relative" rAng="0" ptsTypes="fffffffffffffffffffffffffffffA">
                                      <p:cBhvr>
                                        <p:cTn id="22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035 -0.74097 C 0.35504 -0.82917 0.33872 -0.81343 0.40521 -0.81574 C 0.40677 -0.82176 0.41007 -0.82384 0.41354 -0.82847 C 0.41528 -0.83472 0.42066 -0.83866 0.42535 -0.84097 C 0.43837 -0.84746 0.45382 -0.84815 0.46701 -0.84908 C 0.47326 -0.85116 0.4783 -0.85255 0.4849 -0.85371 C 0.48889 -0.85718 0.49254 -0.85834 0.49688 -0.86019 C 0.51667 -0.8588 0.53559 -0.85417 0.55521 -0.85209 C 0.57066 -0.84746 0.58576 -0.84607 0.60156 -0.84422 C 0.6125 -0.83449 0.6349 -0.83658 0.64809 -0.8331 C 0.65139 -0.82986 0.65573 -0.82917 0.65868 -0.82523 C 0.66007 -0.82338 0.66076 -0.8206 0.66233 -0.81875 C 0.66372 -0.81736 0.66563 -0.8169 0.66701 -0.81574 C 0.67448 -0.80949 0.67847 -0.80672 0.68733 -0.80463 C 0.69184 -0.8007 0.69097 -0.79722 0.69566 -0.79352 C 0.69635 -0.79051 0.70087 -0.78241 0.70278 -0.78079 C 0.70486 -0.77894 0.70747 -0.77871 0.7099 -0.77755 C 0.71111 -0.77709 0.71354 -0.77593 0.71354 -0.77593 C 0.71441 -0.77431 0.71493 -0.77246 0.71597 -0.7713 C 0.71736 -0.76991 0.71944 -0.76968 0.72066 -0.76806 C 0.72153 -0.7669 0.72135 -0.76482 0.72188 -0.7632 C 0.72396 -0.75787 0.72639 -0.75394 0.73021 -0.7507 C 0.73177 -0.74746 0.73455 -0.74468 0.7349 -0.74097 C 0.73629 -0.72801 0.73455 -0.73287 0.73854 -0.72523 C 0.73889 -0.72361 0.73976 -0.72037 0.73976 -0.72037 " pathEditMode="relative" ptsTypes="ffffffffffffffffffffffffA">
                                      <p:cBhvr>
                                        <p:cTn id="3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5799 -0.69167 C 0.75556 -0.68241 0.75799 -0.6875 0.74619 -0.68218 C 0.7448 -0.68148 0.73785 -0.675 0.73542 -0.67269 C 0.73282 -0.67014 0.729 -0.67153 0.72587 -0.67107 C 0.71719 -0.66736 0.72119 -0.66875 0.71389 -0.66644 C 0.70938 -0.6632 0.70591 -0.65996 0.70087 -0.65834 C 0.69723 -0.65718 0.69011 -0.65533 0.69011 -0.65533 C 0.68855 -0.65417 0.68681 -0.65348 0.68542 -0.65209 C 0.68369 -0.65023 0.68247 -0.64746 0.68056 -0.64584 C 0.67744 -0.64329 0.67344 -0.64283 0.66997 -0.64098 C 0.6665 -0.63635 0.66164 -0.62709 0.65678 -0.625 C 0.65192 -0.61644 0.64775 -0.61111 0.64011 -0.60764 C 0.63889 -0.60602 0.6382 -0.60371 0.63664 -0.60278 C 0.63282 -0.60047 0.62466 -0.59815 0.62466 -0.59815 C 0.62049 -0.59422 0.61771 -0.58936 0.61285 -0.58704 C 0.60903 -0.57963 0.60521 -0.57176 0.6033 -0.5632 C 0.60278 -0.56111 0.60261 -0.55903 0.60209 -0.55695 C 0.60139 -0.55371 0.59966 -0.54723 0.59966 -0.54723 C 0.59862 -0.53449 0.59723 -0.52315 0.59497 -0.51088 C 0.59445 -0.50811 0.59428 -0.50533 0.59376 -0.50278 C 0.59306 -0.49954 0.59132 -0.49329 0.59132 -0.49329 C 0.59202 -0.48334 0.59132 -0.46389 0.59966 -0.45834 " pathEditMode="relative" ptsTypes="fffffffffffffffffffffA">
                                      <p:cBhvr>
                                        <p:cTn id="3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966 -0.45834 C 0.60209 -0.4588 0.60487 -0.45788 0.60677 -0.45973 C 0.60921 -0.46204 0.61164 -0.46945 0.61164 -0.46945 C 0.6165 -0.49098 0.61667 -0.53658 0.64011 -0.53751 C 0.66233 -0.53843 0.68455 -0.53866 0.70677 -0.53913 C 0.71424 -0.54167 0.72171 -0.54283 0.72934 -0.54399 C 0.74653 -0.54144 0.75434 -0.54121 0.76997 -0.54399 C 0.78091 -0.5338 0.76493 -0.54792 0.7783 -0.53913 C 0.79306 -0.5294 0.77518 -0.53797 0.78664 -0.53288 C 0.79219 -0.52778 0.79948 -0.52454 0.80556 -0.52014 C 0.80799 -0.51829 0.81025 -0.51598 0.81268 -0.51389 C 0.81389 -0.51274 0.81632 -0.51065 0.81632 -0.51065 C 0.81771 -0.50163 0.81841 -0.5007 0.82466 -0.49792 C 0.82813 -0.49399 0.8323 -0.49121 0.83542 -0.48681 C 0.84271 -0.47686 0.83212 -0.48658 0.84132 -0.47894 C 0.84219 -0.47616 0.84237 -0.47315 0.84375 -0.47084 C 0.84445 -0.46968 0.84636 -0.47061 0.84723 -0.46945 C 0.84809 -0.46829 0.84809 -0.46621 0.84844 -0.46459 C 0.84566 -0.46343 0.84341 -0.46366 0.84375 -0.45834 C 0.8441 -0.45348 0.84601 -0.44399 0.84601 -0.44399 C 0.84566 -0.42176 0.84566 -0.39954 0.84497 -0.37732 C 0.8448 -0.37269 0.84289 -0.37176 0.84132 -0.36783 C 0.83733 -0.35718 0.83681 -0.34422 0.83177 -0.3345 C 0.83039 -0.32917 0.82865 -0.32362 0.82709 -0.31852 C 0.8257 -0.31413 0.82223 -0.30579 0.82223 -0.30579 C 0.82136 -0.28774 0.82136 -0.27454 0.81389 -0.25973 C 0.81355 -0.25602 0.81389 -0.25186 0.81268 -0.24862 C 0.81216 -0.24723 0.81007 -0.24839 0.80921 -0.24723 C 0.80834 -0.24607 0.80834 -0.24399 0.80799 -0.24237 C 0.80695 -0.23311 0.80677 -0.22246 0.80087 -0.2169 C 0.79862 -0.20834 0.79514 -0.20278 0.78768 -0.20278 " pathEditMode="relative" ptsTypes="ffffffffffffffffffffffffffffffA">
                                      <p:cBhvr>
                                        <p:cTn id="4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8.67362E-19 C 0.00452 -0.00625 0.00817 -0.00764 0.01303 -0.01273 C 0.01563 -0.01551 0.02032 -0.02222 0.02032 -0.02222 C 0.03004 -0.08264 0.02032 -0.0206 0.02258 -0.19375 C 0.02275 -0.21342 0.0198 -0.22106 0.02969 -0.23032 C 0.0323 -0.23541 0.03351 -0.23495 0.03091 -0.23495 " pathEditMode="relative" ptsTypes="fffffA">
                                      <p:cBhvr>
                                        <p:cTn id="55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9 -0.23495 C 0.08577 -0.23796 0.0757 -0.23495 0.10833 -0.24305 C 0.1191 -0.24861 0.12656 -0.2581 0.1382 -0.26203 C 0.13941 -0.26319 0.14045 -0.26435 0.14167 -0.26528 C 0.14358 -0.26643 0.14583 -0.2669 0.14757 -0.26828 C 0.15677 -0.27546 0.16441 -0.2868 0.175 -0.29051 C 0.17726 -0.29977 0.17448 -0.29143 0.1809 -0.3 C 0.18594 -0.30671 0.1849 -0.31574 0.19288 -0.31921 C 0.2007 -0.32662 0.2066 -0.33009 0.21077 -0.34143 C 0.21198 -0.34884 0.21337 -0.35486 0.21545 -0.36203 C 0.21684 -0.37222 0.21962 -0.38032 0.22379 -0.38889 C 0.22309 -0.39861 0.22153 -0.40532 0.22379 -0.41435 C 0.22431 -0.4162 0.2257 -0.41736 0.22622 -0.41921 C 0.22726 -0.42222 0.22795 -0.42546 0.22865 -0.4287 C 0.23004 -0.43611 0.23004 -0.44282 0.23333 -0.4493 C 0.23281 -0.46435 0.23646 -0.49213 0.2191 -0.49213 " pathEditMode="relative" ptsTypes="fffffffffffffffA">
                                      <p:cBhvr>
                                        <p:cTn id="63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91 -0.49213 C 0.20469 -0.50532 0.20313 -0.52083 0.1941 -0.53819 C 0.19045 -0.55741 0.1934 -0.57847 0.18455 -0.59537 C 0.18247 -0.60347 0.18264 -0.60833 0.17743 -0.61296 C 0.1724 -0.62245 0.16337 -0.63102 0.15955 -0.64143 C 0.15816 -0.64514 0.15712 -0.64884 0.15608 -0.65254 C 0.15521 -0.65555 0.15365 -0.66204 0.15365 -0.66204 C 0.15278 -0.67662 0.15313 -0.69398 0.14653 -0.70648 C 0.14323 -0.71944 0.14392 -0.72338 0.15122 -0.73356 C 0.15243 -0.73819 0.15486 -0.74907 0.15608 -0.75254 C 0.15764 -0.75694 0.16129 -0.75879 0.16441 -0.76041 C 0.17726 -0.76713 0.18681 -0.76875 0.20122 -0.76991 C 0.20382 -0.78055 0.21233 -0.78912 0.22031 -0.79213 C 0.22309 -0.79491 0.2257 -0.79791 0.22865 -0.80023 C 0.2309 -0.80208 0.23351 -0.80301 0.23576 -0.80486 C 0.2408 -0.80926 0.24254 -0.8125 0.24896 -0.81435 C 0.25747 -0.82129 0.26684 -0.82268 0.27622 -0.82708 C 0.28229 -0.82199 0.27917 -0.82569 0.28455 -0.81435 C 0.28524 -0.81273 0.28837 -0.80926 0.28698 -0.80972 C 0.2842 -0.81065 0.27986 -0.81597 0.27986 -0.81597 C 0.27535 -0.82407 0.27622 -0.81967 0.27622 -0.8287 " pathEditMode="relative" ptsTypes="ffffffffffffffffffffA">
                                      <p:cBhvr>
                                        <p:cTn id="7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22 -0.8287 C 0.30191 -0.83078 0.30973 -0.82361 0.325 -0.83819 C 0.32622 -0.8493 0.32535 -0.85301 0.33334 -0.85578 C 0.34254 -0.86435 0.35695 -0.86713 0.36789 -0.87014 C 0.37605 -0.87708 0.36546 -0.86898 0.37848 -0.87477 C 0.37987 -0.87546 0.38073 -0.87731 0.38212 -0.87801 C 0.3882 -0.88171 0.38993 -0.88148 0.39636 -0.88264 C 0.41233 -0.89143 0.41268 -0.88773 0.43802 -0.88912 C 0.5125 -0.88819 0.52987 -0.8912 0.58091 -0.88426 C 0.5941 -0.87847 0.59584 -0.87916 0.61424 -0.87801 C 0.6198 -0.87639 0.62552 -0.87662 0.63091 -0.87477 C 0.6323 -0.8743 0.63316 -0.87199 0.63455 -0.87153 C 0.63716 -0.8706 0.64011 -0.8706 0.64289 -0.87014 C 0.65348 -0.86643 0.64914 -0.86828 0.65591 -0.86528 C 0.65868 -0.85972 0.65955 -0.85393 0.66181 -0.84791 C 0.66268 -0.83588 0.66198 -0.83125 0.66667 -0.82245 C 0.66806 -0.81713 0.66789 -0.81921 0.66789 -0.81597 " pathEditMode="relative" ptsTypes="ffffffffffffffffA">
                                      <p:cBhvr>
                                        <p:cTn id="79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788 -0.81597 C 0.66389 -0.81412 0.66076 -0.81134 0.65729 -0.8081 C 0.65555 -0.80092 0.64462 -0.79305 0.63941 -0.78912 C 0.63785 -0.78796 0.63611 -0.78704 0.63455 -0.78588 C 0.63212 -0.78379 0.62743 -0.7794 0.62743 -0.77917 C 0.62587 -0.77315 0.62465 -0.77037 0.62031 -0.7669 C 0.61493 -0.75671 0.61042 -0.74491 0.60486 -0.73495 C 0.60104 -0.72801 0.59601 -0.72268 0.59184 -0.71597 C 0.58698 -0.70833 0.58403 -0.70208 0.57743 -0.69699 C 0.57344 -0.68958 0.57153 -0.68102 0.56684 -0.67477 C 0.56423 -0.66458 0.56528 -0.66088 0.55851 -0.65417 C 0.55642 -0.64583 0.55278 -0.63842 0.55017 -0.63032 C 0.54948 -0.62801 0.54844 -0.62616 0.54774 -0.62384 C 0.54687 -0.62083 0.54531 -0.61435 0.54531 -0.61412 C 0.54496 -0.60972 0.54462 -0.60486 0.5441 -0.60023 C 0.54392 -0.59861 0.54305 -0.59699 0.54288 -0.59537 C 0.54167 -0.58333 0.54305 -0.57639 0.53819 -0.5669 C 0.53732 -0.56273 0.53455 -0.54884 0.53229 -0.54606 C 0.53142 -0.54491 0.52899 -0.54629 0.52864 -0.54467 C 0.5276 -0.53889 0.52864 -0.53287 0.52864 -0.52708 " pathEditMode="relative" rAng="0" ptsTypes="fffffffffffffffffffA">
                                      <p:cBhvr>
                                        <p:cTn id="87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865 -0.52708 C 0.58021 -0.50926 0.52188 -0.52893 0.67743 -0.52384 C 0.68733 -0.52361 0.70139 -0.51366 0.71077 -0.50949 C 0.73004 -0.50093 0.725 -0.50347 0.74757 -0.5 C 0.75 -0.49884 0.75278 -0.49884 0.75486 -0.49699 C 0.75938 -0.49305 0.75972 -0.48588 0.7632 -0.48102 C 0.76406 -0.47986 0.76927 -0.47569 0.77031 -0.47477 C 0.77327 -0.46852 0.77379 -0.46204 0.77622 -0.45555 C 0.77726 -0.44005 0.77986 -0.42639 0.78212 -0.41111 C 0.78177 -0.36759 0.80469 -0.29468 0.77379 -0.28102 C 0.75313 -0.26157 0.7717 -0.27778 0.70712 -0.27778 " pathEditMode="relative" ptsTypes="ffffffffffA">
                                      <p:cBhvr>
                                        <p:cTn id="95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0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6" dur="2000" fill="hold"/>
                                        <p:tgtEl>
                                          <p:spTgt spid="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000"/>
                            </p:stCondLst>
                            <p:childTnLst>
                              <p:par>
                                <p:cTn id="158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2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6" dur="2000" fill="hold"/>
                                        <p:tgtEl>
                                          <p:spTgt spid="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71546"/>
            <a:ext cx="86439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http://mirgif.com/animacija/sunduk-monet.gif</a:t>
            </a:r>
            <a:r>
              <a:rPr lang="ru-RU" dirty="0" smtClean="0"/>
              <a:t> сундук с сокровищами</a:t>
            </a:r>
          </a:p>
          <a:p>
            <a:r>
              <a:rPr lang="en-US" dirty="0" smtClean="0">
                <a:hlinkClick r:id="rId4"/>
              </a:rPr>
              <a:t>http://img13.nnm.ru/a/9/6/1/0/a9610750c8ab4d14b41609433867445a_full.jpg</a:t>
            </a:r>
            <a:r>
              <a:rPr lang="ru-RU" dirty="0" smtClean="0"/>
              <a:t> пальма</a:t>
            </a:r>
          </a:p>
          <a:p>
            <a:r>
              <a:rPr lang="en-US" dirty="0" smtClean="0">
                <a:hlinkClick r:id="rId5"/>
              </a:rPr>
              <a:t>http://animo2.ucoz.ru/photo/animacii_malogo_razmera/sklad_animacij/animacija_palma_5/14-0-2062</a:t>
            </a:r>
            <a:r>
              <a:rPr lang="ru-RU" dirty="0" smtClean="0"/>
              <a:t>  пальма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http://pochemuha.ru/wp-content/uploads/2010/12/pergament.jpg</a:t>
            </a:r>
            <a:r>
              <a:rPr lang="ru-RU" dirty="0" smtClean="0"/>
              <a:t> свиток</a:t>
            </a:r>
          </a:p>
          <a:p>
            <a:r>
              <a:rPr lang="en-US" dirty="0" smtClean="0">
                <a:hlinkClick r:id="rId7"/>
              </a:rPr>
              <a:t>http://bylix.com/uploads/posts/2009-04/thumbs/1240296282_1240210965_svitok_2.jpg</a:t>
            </a:r>
            <a:r>
              <a:rPr lang="ru-RU" dirty="0" smtClean="0"/>
              <a:t>   свиток2</a:t>
            </a:r>
          </a:p>
          <a:p>
            <a:r>
              <a:rPr lang="en-US" u="sng" dirty="0" smtClean="0">
                <a:hlinkClick r:id="rId8"/>
              </a:rPr>
              <a:t>http://www.ustrup-by.dk/images/pirat.jpg</a:t>
            </a:r>
            <a:r>
              <a:rPr lang="ru-RU" u="sng" dirty="0" smtClean="0"/>
              <a:t>  </a:t>
            </a:r>
            <a:r>
              <a:rPr lang="ru-RU" dirty="0" smtClean="0"/>
              <a:t>пират</a:t>
            </a:r>
          </a:p>
          <a:p>
            <a:r>
              <a:rPr lang="en-US" u="sng" dirty="0" smtClean="0">
                <a:hlinkClick r:id="rId9"/>
              </a:rPr>
              <a:t>http://www.myteacherpages.com/webpages/MWilcott/imageGallery/animierte-gifs-vulkane-3.gif</a:t>
            </a:r>
            <a:r>
              <a:rPr lang="ru-RU" u="sng" dirty="0" smtClean="0"/>
              <a:t> вулкан</a:t>
            </a:r>
          </a:p>
          <a:p>
            <a:r>
              <a:rPr lang="en-US" u="sng" dirty="0" smtClean="0">
                <a:hlinkClick r:id="rId10"/>
              </a:rPr>
              <a:t>http://anime.wayy.ru/_ph/23/2/3165282.gif</a:t>
            </a:r>
            <a:r>
              <a:rPr lang="ru-RU" u="sng" dirty="0" smtClean="0"/>
              <a:t> вулкан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00298" y="274638"/>
            <a:ext cx="4000528" cy="72547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Интернет-ресурсы:</a:t>
            </a:r>
            <a:endParaRPr lang="ru-RU" sz="2800" dirty="0"/>
          </a:p>
        </p:txBody>
      </p:sp>
      <p:sp>
        <p:nvSpPr>
          <p:cNvPr id="9" name="Полилиния 8"/>
          <p:cNvSpPr/>
          <p:nvPr/>
        </p:nvSpPr>
        <p:spPr>
          <a:xfrm>
            <a:off x="4429124" y="5294086"/>
            <a:ext cx="4232728" cy="1563914"/>
          </a:xfrm>
          <a:custGeom>
            <a:avLst/>
            <a:gdLst>
              <a:gd name="connsiteX0" fmla="*/ 486228 w 4232728"/>
              <a:gd name="connsiteY0" fmla="*/ 286657 h 1563914"/>
              <a:gd name="connsiteX1" fmla="*/ 1476828 w 4232728"/>
              <a:gd name="connsiteY1" fmla="*/ 308428 h 1563914"/>
              <a:gd name="connsiteX2" fmla="*/ 1531257 w 4232728"/>
              <a:gd name="connsiteY2" fmla="*/ 145142 h 1563914"/>
              <a:gd name="connsiteX3" fmla="*/ 2184399 w 4232728"/>
              <a:gd name="connsiteY3" fmla="*/ 14514 h 1563914"/>
              <a:gd name="connsiteX4" fmla="*/ 2652485 w 4232728"/>
              <a:gd name="connsiteY4" fmla="*/ 232228 h 1563914"/>
              <a:gd name="connsiteX5" fmla="*/ 3218542 w 4232728"/>
              <a:gd name="connsiteY5" fmla="*/ 210457 h 1563914"/>
              <a:gd name="connsiteX6" fmla="*/ 3490685 w 4232728"/>
              <a:gd name="connsiteY6" fmla="*/ 504371 h 1563914"/>
              <a:gd name="connsiteX7" fmla="*/ 4154714 w 4232728"/>
              <a:gd name="connsiteY7" fmla="*/ 722085 h 1563914"/>
              <a:gd name="connsiteX8" fmla="*/ 3958771 w 4232728"/>
              <a:gd name="connsiteY8" fmla="*/ 1016000 h 1563914"/>
              <a:gd name="connsiteX9" fmla="*/ 3871685 w 4232728"/>
              <a:gd name="connsiteY9" fmla="*/ 1266371 h 1563914"/>
              <a:gd name="connsiteX10" fmla="*/ 3904342 w 4232728"/>
              <a:gd name="connsiteY10" fmla="*/ 1516742 h 1563914"/>
              <a:gd name="connsiteX11" fmla="*/ 3349171 w 4232728"/>
              <a:gd name="connsiteY11" fmla="*/ 1484085 h 1563914"/>
              <a:gd name="connsiteX12" fmla="*/ 2347685 w 4232728"/>
              <a:gd name="connsiteY12" fmla="*/ 1037771 h 1563914"/>
              <a:gd name="connsiteX13" fmla="*/ 2031999 w 4232728"/>
              <a:gd name="connsiteY13" fmla="*/ 1157514 h 1563914"/>
              <a:gd name="connsiteX14" fmla="*/ 1357085 w 4232728"/>
              <a:gd name="connsiteY14" fmla="*/ 1233714 h 1563914"/>
              <a:gd name="connsiteX15" fmla="*/ 682171 w 4232728"/>
              <a:gd name="connsiteY15" fmla="*/ 1135742 h 1563914"/>
              <a:gd name="connsiteX16" fmla="*/ 660399 w 4232728"/>
              <a:gd name="connsiteY16" fmla="*/ 820057 h 1563914"/>
              <a:gd name="connsiteX17" fmla="*/ 83457 w 4232728"/>
              <a:gd name="connsiteY17" fmla="*/ 765628 h 1563914"/>
              <a:gd name="connsiteX18" fmla="*/ 159657 w 4232728"/>
              <a:gd name="connsiteY18" fmla="*/ 406400 h 1563914"/>
              <a:gd name="connsiteX19" fmla="*/ 551542 w 4232728"/>
              <a:gd name="connsiteY19" fmla="*/ 471714 h 1563914"/>
              <a:gd name="connsiteX20" fmla="*/ 529771 w 4232728"/>
              <a:gd name="connsiteY20" fmla="*/ 330200 h 1563914"/>
              <a:gd name="connsiteX21" fmla="*/ 540657 w 4232728"/>
              <a:gd name="connsiteY21" fmla="*/ 319314 h 1563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32728" h="1563914">
                <a:moveTo>
                  <a:pt x="486228" y="286657"/>
                </a:moveTo>
                <a:cubicBezTo>
                  <a:pt x="894442" y="309335"/>
                  <a:pt x="1302657" y="332014"/>
                  <a:pt x="1476828" y="308428"/>
                </a:cubicBezTo>
                <a:cubicBezTo>
                  <a:pt x="1650999" y="284842"/>
                  <a:pt x="1413329" y="194128"/>
                  <a:pt x="1531257" y="145142"/>
                </a:cubicBezTo>
                <a:cubicBezTo>
                  <a:pt x="1649185" y="96156"/>
                  <a:pt x="1997528" y="0"/>
                  <a:pt x="2184399" y="14514"/>
                </a:cubicBezTo>
                <a:cubicBezTo>
                  <a:pt x="2371270" y="29028"/>
                  <a:pt x="2480128" y="199571"/>
                  <a:pt x="2652485" y="232228"/>
                </a:cubicBezTo>
                <a:cubicBezTo>
                  <a:pt x="2824842" y="264885"/>
                  <a:pt x="3078842" y="165100"/>
                  <a:pt x="3218542" y="210457"/>
                </a:cubicBezTo>
                <a:cubicBezTo>
                  <a:pt x="3358242" y="255814"/>
                  <a:pt x="3334656" y="419100"/>
                  <a:pt x="3490685" y="504371"/>
                </a:cubicBezTo>
                <a:cubicBezTo>
                  <a:pt x="3646714" y="589642"/>
                  <a:pt x="4076700" y="636813"/>
                  <a:pt x="4154714" y="722085"/>
                </a:cubicBezTo>
                <a:cubicBezTo>
                  <a:pt x="4232728" y="807357"/>
                  <a:pt x="4005942" y="925286"/>
                  <a:pt x="3958771" y="1016000"/>
                </a:cubicBezTo>
                <a:cubicBezTo>
                  <a:pt x="3911600" y="1106714"/>
                  <a:pt x="3880757" y="1182914"/>
                  <a:pt x="3871685" y="1266371"/>
                </a:cubicBezTo>
                <a:cubicBezTo>
                  <a:pt x="3862614" y="1349828"/>
                  <a:pt x="3991428" y="1480456"/>
                  <a:pt x="3904342" y="1516742"/>
                </a:cubicBezTo>
                <a:cubicBezTo>
                  <a:pt x="3817256" y="1553028"/>
                  <a:pt x="3608614" y="1563914"/>
                  <a:pt x="3349171" y="1484085"/>
                </a:cubicBezTo>
                <a:cubicBezTo>
                  <a:pt x="3089728" y="1404257"/>
                  <a:pt x="2567214" y="1092199"/>
                  <a:pt x="2347685" y="1037771"/>
                </a:cubicBezTo>
                <a:cubicBezTo>
                  <a:pt x="2128156" y="983343"/>
                  <a:pt x="2197099" y="1124857"/>
                  <a:pt x="2031999" y="1157514"/>
                </a:cubicBezTo>
                <a:cubicBezTo>
                  <a:pt x="1866899" y="1190171"/>
                  <a:pt x="1582056" y="1237343"/>
                  <a:pt x="1357085" y="1233714"/>
                </a:cubicBezTo>
                <a:cubicBezTo>
                  <a:pt x="1132114" y="1230085"/>
                  <a:pt x="798285" y="1204685"/>
                  <a:pt x="682171" y="1135742"/>
                </a:cubicBezTo>
                <a:cubicBezTo>
                  <a:pt x="566057" y="1066799"/>
                  <a:pt x="760185" y="881743"/>
                  <a:pt x="660399" y="820057"/>
                </a:cubicBezTo>
                <a:cubicBezTo>
                  <a:pt x="560613" y="758371"/>
                  <a:pt x="166914" y="834571"/>
                  <a:pt x="83457" y="765628"/>
                </a:cubicBezTo>
                <a:cubicBezTo>
                  <a:pt x="0" y="696685"/>
                  <a:pt x="81643" y="455386"/>
                  <a:pt x="159657" y="406400"/>
                </a:cubicBezTo>
                <a:cubicBezTo>
                  <a:pt x="237671" y="357414"/>
                  <a:pt x="489856" y="484414"/>
                  <a:pt x="551542" y="471714"/>
                </a:cubicBezTo>
                <a:cubicBezTo>
                  <a:pt x="613228" y="459014"/>
                  <a:pt x="531585" y="355600"/>
                  <a:pt x="529771" y="330200"/>
                </a:cubicBezTo>
                <a:cubicBezTo>
                  <a:pt x="527957" y="304800"/>
                  <a:pt x="534307" y="312057"/>
                  <a:pt x="540657" y="319314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3714752"/>
            <a:ext cx="203177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lenovo\Desktop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0"/>
            <a:ext cx="6286512" cy="6858000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География - предмет особый.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Ведь он нас стимулирует учиться хорошо.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все лишь потому, что, узнав о дальних странах.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Мечтаешь посетить их хоть раз в год.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Держу в руках простую карту мира, 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Планеты, на которой мы живем. 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ней есть все, от грозных гор Памира, 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Арктики под вековечным льдом. 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Указаны моря и океаны, 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Равнин, степей, бескрайние поля. 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Лесная даль, покрытая туманом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- город тот, где появился я.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enovo\Desktop\116832385_RRRSSRRRSSRRRR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0"/>
            <a:ext cx="7000892" cy="6857999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Материки и страны, и границы,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Архипелаги, горы, острова.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Чужие, зарубежные столицы,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Там, где звучат нездешние слова.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все понятно, все легко читаю,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вся Земля мне кажется родной.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Теперь, учитель мой, я понимаю,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Зачем вы столько мучились со мной!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Спасибо Вам, за то, что научили,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Мир наш родной любить и понимать.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 отличать Бразилию от Чили.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знания, которых не отнять.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Довгань 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620454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7161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“Геологическая” (познавательные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ууд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14422"/>
            <a:ext cx="8858280" cy="4424378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Захар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Загадкин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послал своему другу Фоме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Отгадкину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телеграмму. Помогите ее разгадать.</a:t>
            </a:r>
          </a:p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“Прошу выслать почтой 12 образцов горных пород и минералов: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ШТАТ, МЕЛЬ, ПЛОТИНА, ДОЛОТО, ГРАФИН, УГОРЬ, МЕРА, ЦИРК, 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СЛОВО, УПАЛ, ЯНВАРЬ, ПЕНЗА”.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620454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"/>
            <a:ext cx="8572560" cy="278605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“Прошу выслать почтой 12 образцов горных пород и минералов: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ШТАТ, МЕЛЬ, ПЛОТИНА, ДОЛОТО, ГРАФИН, УГОРЬ, МЕРА, ЦИРК,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СЛОВО, УПАЛ, ЯНВАРЬ, ПЕНЗА”.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143116"/>
            <a:ext cx="8501122" cy="3495684"/>
          </a:xfrm>
        </p:spPr>
        <p:txBody>
          <a:bodyPr/>
          <a:lstStyle/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Расшифровка: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Шпат, медь, платина, золото, графит, уголь, сера, цинк, олово, опал, янтарь, пемза.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620454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78594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“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дороги”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Регулятивные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ууд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8072494" cy="4067188"/>
          </a:xfrm>
        </p:spPr>
        <p:txBody>
          <a:bodyPr>
            <a:normAutofit fontScale="77500" lnSpcReduction="20000"/>
          </a:bodyPr>
          <a:lstStyle/>
          <a:p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1. </a:t>
            </a:r>
            <a:r>
              <a:rPr lang="ru-RU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Вам предложены  карточки с терминами. Выберите термины, имеющие отношение к озерам и рекам и разложите их в отдельные конверты.</a:t>
            </a:r>
          </a:p>
          <a:p>
            <a:pPr algn="just"/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Лена, овраг, родник, возвышенность, перекат, гейзер, Тибет, устье, Кракатау, цунами, шельф, сейсмограф, водораздел, атолл, </a:t>
            </a:r>
            <a:r>
              <a:rPr lang="ru-RU" sz="3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Анхель</a:t>
            </a:r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Эльбрус, </a:t>
            </a:r>
            <a:r>
              <a:rPr lang="ru-RU" sz="3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Аконкагуа</a:t>
            </a:r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Гекла, Байкал, сталактит, Монблан, ключ, старица, Алтай, паводок, рукав, порог, дельта, Эверест, радиозонд, туман, Миссисипи, Конго, Обь, </a:t>
            </a:r>
            <a:r>
              <a:rPr lang="ru-RU" sz="3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Фанди</a:t>
            </a:r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Сарезское</a:t>
            </a:r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Чад, Балхаш, Танганьика.</a:t>
            </a:r>
            <a:endParaRPr lang="ru-RU" sz="3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620454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571767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i="1" dirty="0" smtClean="0"/>
              <a:t>Ответ: </a:t>
            </a:r>
            <a:br>
              <a:rPr lang="ru-RU" b="1" i="1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Реки: перекат, водораздел, рукав, устье, Конго, Обь, Миссисипи, дельта,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Анхель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паводок, Лена, порог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000372"/>
            <a:ext cx="7500990" cy="2638428"/>
          </a:xfrm>
        </p:spPr>
        <p:txBody>
          <a:bodyPr/>
          <a:lstStyle/>
          <a:p>
            <a:pPr algn="just"/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Озера: старица, Чад,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Сарезское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Байкал, Балхаш, Танганьика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620454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858280" cy="250033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“Морская” (коммуникативные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ууд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Задание 1. 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Моряки нашли в океане бутылку, в которой была записка с просьбой о помощи. Определите местонахождение потерпевших кораблекрушение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714620"/>
            <a:ext cx="8643966" cy="29241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festival.1september.ru/articles/531058/img3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571744"/>
            <a:ext cx="6715172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620454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9"/>
            <a:ext cx="9144000" cy="121444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“В гостях у капитана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Врунгеля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Предметные УУД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285860"/>
            <a:ext cx="8358246" cy="435294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Прочтите рассказ капитана </a:t>
            </a:r>
            <a:r>
              <a:rPr lang="ru-RU" sz="6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Врунгеля</a:t>
            </a:r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найдите ошибки.</a:t>
            </a:r>
          </a:p>
          <a:p>
            <a:pPr algn="just"/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для первой  команды. Рассказ о том, как капитан </a:t>
            </a:r>
            <a:r>
              <a:rPr lang="ru-RU" sz="6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Врунгель</a:t>
            </a:r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его помощник Лом побывали на мертвом море.</a:t>
            </a:r>
          </a:p>
          <a:p>
            <a:pPr algn="just"/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Как-то в Средиземном море у берегов Египта наша яхта закапризничала. Пришлось ее поставить на несколько дней в ремонт. Ну, а сами мы с Ломом сели на верблюдов и отправились в глубь страны познакомиться с ее достопримечательностями. Как нам говорили, одной из них является знаменитое Мертвое море, которое раскинулось у подножья вулкана Эверест. Чтобы добраться до этого моря мы двигались несколько часов по раскаленной пустыне. И мы, и бедные верблюды уже чуть не погибли от жажды, но нас спасла от палящего зноя тенистая прохлада небольшой березовой рощи. Полчаса отдыха – и силы были восстановлены.</a:t>
            </a:r>
          </a:p>
          <a:p>
            <a:pPr algn="just"/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рощей сверкала </a:t>
            </a:r>
            <a:r>
              <a:rPr lang="ru-RU" sz="6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голубая</a:t>
            </a: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лента самой длинной в мире реки Нил, которая пересекает Африку с запада на восток. А на южном берегу Нила – вот оно – плещется удивительнейшее в мире Мертвое море.</a:t>
            </a:r>
          </a:p>
          <a:p>
            <a:pPr algn="just"/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берегу срывая с себя пыльную одежду, мы бросились в воду, долго плавали, плескались, ныряли, доставая со дна причудливые раковины.</a:t>
            </a:r>
          </a:p>
          <a:p>
            <a:pPr algn="just"/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Животный мир этого моря очень богат и разнообразен -кораллы, медузы, водоросли, фантастических раскрасок большие и маленькие рыбы. А местные рыбаки рассказали, что Мертвым это море назвали потому, что его глубина 11022м. И в нем затоплены гробницы фараонов. Еще в этом море бывают самые высокие в мире приливы и отливы.</a:t>
            </a:r>
          </a:p>
          <a:p>
            <a:pPr algn="just"/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взяли с собой на память по крупной жемчужине и отправились в обратный путь.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620454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9"/>
            <a:ext cx="8172480" cy="142875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“В гостях у капитана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Врунгеля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Предметные УУД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8643966" cy="4281502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Прочитайте рассказ капитана </a:t>
            </a:r>
            <a:r>
              <a:rPr lang="ru-RU" sz="6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Врунгеля</a:t>
            </a:r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найдите ошибки.</a:t>
            </a:r>
          </a:p>
          <a:p>
            <a:pPr algn="just"/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для второй команды. Рассказ о том, как капитан </a:t>
            </a:r>
            <a:r>
              <a:rPr lang="ru-RU" sz="6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Врунгель</a:t>
            </a:r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его помощник Лом пересекли экватор.</a:t>
            </a: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Шли мы как-то на парусной яхте по Аравийскому морю. Синее небо, солнце в зените, над головой порхают Колибри и летучие рыбы – красота!</a:t>
            </a:r>
          </a:p>
          <a:p>
            <a:pPr algn="just"/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Вдруг небо потемнело. Судовой термометр показал, что атмосферное давление резко повысилось, что предвещало полный штиль, который соответствует силе ветра в 9 баллов. Этот ветер поднял гигантскую волну – цунами, которая стремительно понесла нашу яхту на юг. Мы летели по волнам в течение нескольких часов, пока яхта, натолкнувшись на какую-то преграду, резко не остановилась. Этой преградой был экватор – граница, разделяющая Землю на два полушария. Мой помощник Лом обеими руками приподнял экватор и мы благополучно оказались в южном полушарии.</a:t>
            </a:r>
          </a:p>
          <a:p>
            <a:pPr algn="just"/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Наступила ночь. Черный бархат неба был усыпан звездами, среди которых, как огромный бриллиант, сверкала Полярная звезда. Яхту подхватило самое крупное из всех океанских течений – теплое течение Гольфстрим и вынесло к берегам Антарктиды.</a:t>
            </a:r>
          </a:p>
          <a:p>
            <a:pPr algn="just"/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удивительный материк был открыт голландскими мореплавателями еще в XVII веке.</a:t>
            </a:r>
          </a:p>
          <a:p>
            <a:pPr algn="just"/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Прекрасно отдохнув и позагорав на его роскошных пляжах, мы набили трюм экзотическими фруктами, растущими на этой гостеприимной земле и, взяв курс на восток двинулись назад, к родным берегам Балтийского моря.</a:t>
            </a:r>
          </a:p>
          <a:p>
            <a:pPr algn="just"/>
            <a:r>
              <a:rPr lang="ru-RU" sz="3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620454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172480" cy="178594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“Озеро вместо лука”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предметные УУД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вместо лука мальчик держит в руке очертание озера России. Назовите его.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41434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festival.1september.ru/articles/531058/img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71678"/>
            <a:ext cx="521497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403</TotalTime>
  <Words>914</Words>
  <PresentationFormat>Экран (4:3)</PresentationFormat>
  <Paragraphs>145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Тема1</vt:lpstr>
      <vt:lpstr>Игра «Кругосветное путешествие» примеры типовых заданий направленных на формирование УУД</vt:lpstr>
      <vt:lpstr>Станция “Геологическая” (познавательные ууд) </vt:lpstr>
      <vt:lpstr>“Прошу выслать почтой 12 образцов горных пород и минералов:  ШТАТ, МЕЛЬ, ПЛОТИНА, ДОЛОТО, ГРАФИН, УГОРЬ, МЕРА, ЦИРК,  СЛОВО, УПАЛ, ЯНВАРЬ, ПЕНЗА”. </vt:lpstr>
      <vt:lpstr>Станция “Голубые дороги”    Регулятивные ууд </vt:lpstr>
      <vt:lpstr>Ответ:  Реки: перекат, водораздел, рукав, устье, Конго, Обь, Миссисипи, дельта, Анхель, паводок, Лена, порог</vt:lpstr>
      <vt:lpstr>Станция “Морская” (коммуникативные ууд) Задание 1. Моряки нашли в океане бутылку, в которой была записка с просьбой о помощи. Определите местонахождение потерпевших кораблекрушение. </vt:lpstr>
      <vt:lpstr>Станция “В гостях у капитана Врунгеля” Предметные УУД </vt:lpstr>
      <vt:lpstr>Станция “В гостях у капитана Врунгеля” Предметные УУД </vt:lpstr>
      <vt:lpstr>“Озеро вместо лука”  предметные УУД задание: вместо лука мальчик держит в руке очертание озера России. Назовите его. </vt:lpstr>
      <vt:lpstr>Ребус  предметные УУД На листьях дерева написана фамилия русского ученого, основоположника науки о почве. Прочтите ее. </vt:lpstr>
      <vt:lpstr>Станция “По долинам и по взгорьям” регулятивные, предметные, коммуникативные УУД Распределите в карманы высотомера фотографии форм рельефа: Средне-Сибирское плоскогорье, Амазонская низменность, Уральские горы, Среднерусская возвышенность, горы Анды, Скандинавские горы, Прикаспийская низменность.    </vt:lpstr>
      <vt:lpstr>«ОСТРОВ СОКРОВИЩ» игра по теме «Гидросфера» для учащихся 6 класса</vt:lpstr>
      <vt:lpstr>Правила игры:</vt:lpstr>
      <vt:lpstr>Слайд 14</vt:lpstr>
      <vt:lpstr>Интернет-ресурсы:</vt:lpstr>
      <vt:lpstr>Слайд 16</vt:lpstr>
      <vt:lpstr>Материки и страны, и границы,  Архипелаги, горы, острова.  Чужие, зарубежные столицы,  Там, где звучат нездешние слова.   И все понятно, все легко читаю,  И вся Земля мне кажется родной.  Теперь, учитель мой, я понимаю,  Зачем вы столько мучились со мной!   Спасибо Вам, за то, что научили,  Мир наш родной любить и понимать.  Да отличать Бразилию от Чили.  За знания, которых не отнять.  Довгань 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41</cp:revision>
  <dcterms:created xsi:type="dcterms:W3CDTF">2016-03-12T11:53:15Z</dcterms:created>
  <dcterms:modified xsi:type="dcterms:W3CDTF">2016-04-03T11:38:25Z</dcterms:modified>
</cp:coreProperties>
</file>