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569156"/>
            <a:ext cx="8915399" cy="32082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r>
              <a:rPr lang="ru-RU" dirty="0" smtClean="0">
                <a:solidFill>
                  <a:schemeClr val="tx1"/>
                </a:solidFill>
              </a:rPr>
              <a:t> на тему -  эксперименты в природе. Группа раннего возраста 2-3 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3956" y="5000978"/>
            <a:ext cx="4550656" cy="82408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Выполнила воспитатель </a:t>
            </a:r>
            <a:r>
              <a:rPr lang="ru-RU" dirty="0" smtClean="0"/>
              <a:t>МДОУ «Детски	й сад № 241»</a:t>
            </a:r>
          </a:p>
          <a:p>
            <a:r>
              <a:rPr lang="ru-RU" dirty="0" err="1" smtClean="0"/>
              <a:t>Кокошкина</a:t>
            </a:r>
            <a:r>
              <a:rPr lang="ru-RU" dirty="0" smtClean="0"/>
              <a:t> О.В.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3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Сказка о необыкновенном приключении обыкновенной капельки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02257" y="581187"/>
            <a:ext cx="4060555" cy="6927742"/>
          </a:xfrm>
        </p:spPr>
      </p:pic>
    </p:spTree>
    <p:extLst>
      <p:ext uri="{BB962C8B-B14F-4D97-AF65-F5344CB8AC3E}">
        <p14:creationId xmlns:p14="http://schemas.microsoft.com/office/powerpoint/2010/main" val="251653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552" y="552773"/>
            <a:ext cx="8915400" cy="377762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Вид  </a:t>
            </a:r>
            <a:r>
              <a:rPr lang="ru-RU" dirty="0" err="1" smtClean="0">
                <a:latin typeface="Times New Roman" panose="0202060305040502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лэпбука</a:t>
            </a:r>
            <a:r>
              <a:rPr lang="ru-RU" dirty="0" smtClean="0">
                <a:latin typeface="Times New Roman" panose="0202060305040502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 сзади</a:t>
            </a:r>
            <a:endParaRPr lang="ru-RU" dirty="0">
              <a:latin typeface="Times New Roman" panose="02020603050405020304" pitchFamily="18" charset="0"/>
              <a:ea typeface="Yu Gothic UI" panose="020B05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95775" y="375836"/>
            <a:ext cx="5346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75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012" y="1487836"/>
            <a:ext cx="8911687" cy="410705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7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b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lapbook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англ. «наколенная книга») – это современная интерактивная папка с кармашками, дверками, окошками, подвижными деталями, которые ребенок может доставать, перекладывать, складывать по своему усмотрению. В ней собирается материал по какой-то определенной теме.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89212" y="2630310"/>
            <a:ext cx="4313864" cy="3488268"/>
          </a:xfrm>
        </p:spPr>
        <p:txBody>
          <a:bodyPr/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/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познавательной активности, интеллектуально-творческого потенциала личности ребенка путем совершенствования его исследовательских способностей в ходе экспериментальной деятельности дошкольников.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2630310"/>
            <a:ext cx="4313864" cy="3273534"/>
          </a:xfrm>
        </p:spPr>
        <p:txBody>
          <a:bodyPr/>
          <a:lstStyle/>
          <a:p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наблюдательности, умение сравнивать, анализировать, обобщать, умение делать выводы.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и активизация словаря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познавательного интереса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95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Преимущество </a:t>
            </a:r>
            <a:r>
              <a:rPr lang="ru-RU" dirty="0" err="1" smtClean="0">
                <a:solidFill>
                  <a:schemeClr val="tx1"/>
                </a:solidFill>
              </a:rPr>
              <a:t>лэпбука</a:t>
            </a:r>
            <a:r>
              <a:rPr lang="ru-RU" dirty="0" smtClean="0">
                <a:solidFill>
                  <a:schemeClr val="tx1"/>
                </a:solidFill>
              </a:rPr>
              <a:t> заключается: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Интересное, привлекательное для детей оформление;</a:t>
            </a:r>
          </a:p>
          <a:p>
            <a:r>
              <a:rPr lang="ru-RU" dirty="0" smtClean="0"/>
              <a:t>Возможность использования в разных формах организации: в подгрупповой и индивидуальной работе с детьми (много заданий для самостоятельной детской деятельности;</a:t>
            </a:r>
          </a:p>
          <a:p>
            <a:r>
              <a:rPr lang="ru-RU" dirty="0" smtClean="0"/>
              <a:t>Разнообразие игровых заданий;</a:t>
            </a:r>
          </a:p>
          <a:p>
            <a:r>
              <a:rPr lang="ru-RU" dirty="0" smtClean="0"/>
              <a:t>Интеграция разных видов деятельности (речевой, познавательной, игровой);</a:t>
            </a:r>
          </a:p>
          <a:p>
            <a:r>
              <a:rPr lang="ru-RU" dirty="0" smtClean="0"/>
              <a:t>Компактное хранение (большое количество разных игр и заданий в одной папке);</a:t>
            </a:r>
          </a:p>
          <a:p>
            <a:r>
              <a:rPr lang="ru-RU" dirty="0" smtClean="0"/>
              <a:t>Возможность добавлять новые задания в «кармашки»</a:t>
            </a:r>
          </a:p>
          <a:p>
            <a:r>
              <a:rPr lang="ru-RU" dirty="0" smtClean="0"/>
              <a:t>И т.д.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5705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качестве основы нашего </a:t>
            </a:r>
            <a:r>
              <a:rPr lang="ru-RU" dirty="0" err="1" smtClean="0">
                <a:solidFill>
                  <a:schemeClr val="tx1"/>
                </a:solidFill>
              </a:rPr>
              <a:t>лэпбука</a:t>
            </a:r>
            <a:r>
              <a:rPr lang="ru-RU" dirty="0" smtClean="0">
                <a:solidFill>
                  <a:schemeClr val="tx1"/>
                </a:solidFill>
              </a:rPr>
              <a:t> взята пластиковая папка скоросшиватель.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2925" y="2258922"/>
            <a:ext cx="8915400" cy="3777622"/>
          </a:xfrm>
        </p:spPr>
        <p:txBody>
          <a:bodyPr/>
          <a:lstStyle/>
          <a:p>
            <a:r>
              <a:rPr lang="ru-RU" sz="2400" dirty="0" smtClean="0"/>
              <a:t>Вид спереди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5445" y="2203193"/>
            <a:ext cx="4371812" cy="388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2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развернутом виде это выглядит так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49542" y="2132040"/>
            <a:ext cx="4232329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55967" y="1989503"/>
            <a:ext cx="4232331" cy="406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28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04813" y="340968"/>
            <a:ext cx="3688594" cy="36266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78671" y="2603718"/>
            <a:ext cx="3766085" cy="4324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57" y="3797086"/>
            <a:ext cx="5749871" cy="2851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816" y="309973"/>
            <a:ext cx="5140272" cy="238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7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0025" y="1186265"/>
            <a:ext cx="6247107" cy="4463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2699" y="1023534"/>
            <a:ext cx="6247107" cy="47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5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32" y="557938"/>
            <a:ext cx="4525505" cy="51764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237" y="557938"/>
            <a:ext cx="4835471" cy="517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8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9" y="743919"/>
            <a:ext cx="4246535" cy="53934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2052" y="1263113"/>
            <a:ext cx="5393412" cy="435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0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154</TotalTime>
  <Words>212</Words>
  <Application>Microsoft Office PowerPoint</Application>
  <PresentationFormat>Широкоэкранный</PresentationFormat>
  <Paragraphs>63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Yu Gothic UI</vt:lpstr>
      <vt:lpstr>Arial</vt:lpstr>
      <vt:lpstr>Century Gothic</vt:lpstr>
      <vt:lpstr>Times New Roman</vt:lpstr>
      <vt:lpstr>Wingdings 3</vt:lpstr>
      <vt:lpstr>Легкий дым</vt:lpstr>
      <vt:lpstr>Лэпбук на тему -  эксперименты в природе. Группа раннего возраста 2-3 лет</vt:lpstr>
      <vt:lpstr>    Лэпбук (lapbook, с англ. «наколенная книга») – это современная интерактивная папка с кармашками, дверками, окошками, подвижными деталями, которые ребенок может доставать, перекладывать, складывать по своему усмотрению. В ней собирается материал по какой-то определенной теме.</vt:lpstr>
      <vt:lpstr>Преимущество лэпбука заключается: </vt:lpstr>
      <vt:lpstr>В качестве основы нашего лэпбука взята пластиковая папка скоросшиватель.</vt:lpstr>
      <vt:lpstr>В развернутом виде это выглядит так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Сказка о необыкновенном приключении обыкновенной капельки</vt:lpstr>
      <vt:lpstr>Презентация PowerPoint</vt:lpstr>
      <vt:lpstr>   Спасибо за внимание!!!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Лэпбук на тему -  эксперименты в природе. Группа раннего возраста 2-3 лет</dc:title>
  <dc:creator>Пользователь Windows</dc:creator>
  <cp:lastModifiedBy>Пользователь Windows</cp:lastModifiedBy>
  <cp:revision>17</cp:revision>
  <dcterms:created xsi:type="dcterms:W3CDTF">2017-11-17T04:28:55Z</dcterms:created>
  <dcterms:modified xsi:type="dcterms:W3CDTF">2018-04-21T18:01:47Z</dcterms:modified>
</cp:coreProperties>
</file>