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81" r:id="rId17"/>
    <p:sldId id="282" r:id="rId18"/>
    <p:sldId id="273" r:id="rId19"/>
    <p:sldId id="272" r:id="rId20"/>
    <p:sldId id="276" r:id="rId21"/>
    <p:sldId id="274" r:id="rId22"/>
    <p:sldId id="275" r:id="rId23"/>
    <p:sldId id="277" r:id="rId24"/>
    <p:sldId id="278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2A8D1A0-D64A-42D8-926A-A43FD13834DB}" type="datetimeFigureOut">
              <a:rPr lang="ru-RU" smtClean="0"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93F27B9-103E-4C83-9456-3BA1616757B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4509120"/>
            <a:ext cx="4968552" cy="1129680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6700" dirty="0" smtClean="0">
                <a:solidFill>
                  <a:srgbClr val="002060"/>
                </a:solidFill>
              </a:rPr>
              <a:t>Выполнила: воспитатель МБДОУ «Детский сад «Ручеёк» ст. Сторожевой».</a:t>
            </a:r>
          </a:p>
          <a:p>
            <a:r>
              <a:rPr lang="ru-RU" sz="6700" dirty="0" smtClean="0">
                <a:solidFill>
                  <a:srgbClr val="002060"/>
                </a:solidFill>
              </a:rPr>
              <a:t>Рыбалкина Ю.В. </a:t>
            </a:r>
          </a:p>
          <a:p>
            <a:endParaRPr lang="ru-RU" sz="67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96753"/>
            <a:ext cx="7772400" cy="240369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Batang" pitchFamily="18" charset="-127"/>
                <a:ea typeface="Batang" pitchFamily="18" charset="-127"/>
              </a:rPr>
              <a:t>Адаптация детей к детскому саду</a:t>
            </a:r>
            <a:endParaRPr lang="ru-RU" sz="6000" b="1" dirty="0">
              <a:solidFill>
                <a:srgbClr val="FF0000"/>
              </a:solidFill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8402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6109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878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764704"/>
            <a:ext cx="3600399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3289" y="4869160"/>
            <a:ext cx="5370999" cy="1152128"/>
          </a:xfrm>
        </p:spPr>
        <p:txBody>
          <a:bodyPr/>
          <a:lstStyle/>
          <a:p>
            <a:r>
              <a:rPr lang="ru-RU" dirty="0" smtClean="0"/>
              <a:t>Читаем книжки</a:t>
            </a: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64704"/>
            <a:ext cx="3672408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80498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2656"/>
            <a:ext cx="3240360" cy="3249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452" y="332657"/>
            <a:ext cx="4021028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319" y="3378630"/>
            <a:ext cx="4896544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50805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Ремонт тракторов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836712"/>
            <a:ext cx="3816424" cy="3096344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111" y="908719"/>
            <a:ext cx="3517329" cy="3168353"/>
          </a:xfrm>
        </p:spPr>
      </p:pic>
    </p:spTree>
    <p:extLst>
      <p:ext uri="{BB962C8B-B14F-4D97-AF65-F5344CB8AC3E}">
        <p14:creationId xmlns:p14="http://schemas.microsoft.com/office/powerpoint/2010/main" val="14600419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3816424" cy="434791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348880"/>
            <a:ext cx="4320480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97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1797"/>
            <a:ext cx="3476778" cy="3711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297715"/>
            <a:ext cx="4176464" cy="40116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14133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420888"/>
            <a:ext cx="3600400" cy="396044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76672"/>
            <a:ext cx="3672408" cy="3744416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14029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0688"/>
            <a:ext cx="7992888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3694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20688"/>
            <a:ext cx="3744417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9598" y="1628799"/>
            <a:ext cx="4236857" cy="465869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3731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3863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72112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Водичка- водичка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умой моё личико.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1" y="260648"/>
            <a:ext cx="5256584" cy="3946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8367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3744416" cy="374441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276872"/>
            <a:ext cx="4032448" cy="35283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52788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920880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3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554291"/>
            <a:ext cx="3326466" cy="28027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554291"/>
            <a:ext cx="3456384" cy="28027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7" y="3632380"/>
            <a:ext cx="3326465" cy="28083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3645023"/>
            <a:ext cx="3456384" cy="280831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4357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726" y="836712"/>
            <a:ext cx="7128792" cy="52565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532591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568952" cy="6336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5581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48635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926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192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56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276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723758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253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</TotalTime>
  <Words>28</Words>
  <Application>Microsoft Office PowerPoint</Application>
  <PresentationFormat>Экран (4:3)</PresentationFormat>
  <Paragraphs>8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Адаптация детей к детскому саду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Читаем книжки</vt:lpstr>
      <vt:lpstr>Презентация PowerPoint</vt:lpstr>
      <vt:lpstr>Ремонт тракторов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Водичка- водичка умой моё личико.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2014-10-19T17:01:16Z</dcterms:created>
  <dcterms:modified xsi:type="dcterms:W3CDTF">2018-10-22T10:25:38Z</dcterms:modified>
</cp:coreProperties>
</file>